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24"/>
  </p:notesMasterIdLst>
  <p:sldIdLst>
    <p:sldId id="256" r:id="rId2"/>
    <p:sldId id="280" r:id="rId3"/>
    <p:sldId id="287" r:id="rId4"/>
    <p:sldId id="257" r:id="rId5"/>
    <p:sldId id="258" r:id="rId6"/>
    <p:sldId id="281"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279" r:id="rId2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900" autoAdjust="0"/>
  </p:normalViewPr>
  <p:slideViewPr>
    <p:cSldViewPr snapToGrid="0" snapToObjects="1">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1A59AF8-F3D3-4371-B0E0-59C20DB139C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97534A71-1117-4753-A86F-5B16E1094475}"/>
              </a:ext>
            </a:extLst>
          </p:cNvPr>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pPr>
              <a:defRPr/>
            </a:pPr>
            <a:fld id="{9F4F1C2F-A051-446E-80C7-4FF22DE95519}" type="datetimeFigureOut">
              <a:rPr lang="en-US"/>
              <a:pPr>
                <a:defRPr/>
              </a:pPr>
              <a:t>9/15/2021</a:t>
            </a:fld>
            <a:endParaRPr lang="en-US"/>
          </a:p>
        </p:txBody>
      </p:sp>
      <p:sp>
        <p:nvSpPr>
          <p:cNvPr id="4" name="Slide Image Placeholder 3">
            <a:extLst>
              <a:ext uri="{FF2B5EF4-FFF2-40B4-BE49-F238E27FC236}">
                <a16:creationId xmlns:a16="http://schemas.microsoft.com/office/drawing/2014/main" id="{8A4440B5-A767-4C5C-ACBC-C3F93396D817}"/>
              </a:ext>
            </a:extLst>
          </p:cNvPr>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EE1758C7-73E8-4DDB-8074-0B83E294BEBA}"/>
              </a:ext>
            </a:extLst>
          </p:cNvPr>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AC7EC98-3A9E-4389-B4C9-FB9DB20F83FF}"/>
              </a:ext>
            </a:extLst>
          </p:cNvPr>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9DC00F0A-2FF9-490D-9E75-2EEA68E75FC5}"/>
              </a:ext>
            </a:extLst>
          </p:cNvPr>
          <p:cNvSpPr>
            <a:spLocks noGrp="1"/>
          </p:cNvSpPr>
          <p:nvPr>
            <p:ph type="sldNum" sz="quarter" idx="5"/>
          </p:nvPr>
        </p:nvSpPr>
        <p:spPr>
          <a:xfrm>
            <a:off x="3970338" y="8829675"/>
            <a:ext cx="3038475" cy="4667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B6C497E-C9FB-4A92-8B43-E0CE24DE94D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87E01B70-1109-4459-B84E-FF0332C6E8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06F59BDB-B7CA-4B7D-A091-08AE1CC278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531CD298-2CF6-43F5-93FC-A94B50243F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C83F46-61E4-4B47-AC42-A879086A7FFC}" type="slidenum">
              <a:rPr lang="en-US" altLang="en-US">
                <a:solidFill>
                  <a:srgbClr val="000000"/>
                </a:solidFill>
              </a:rPr>
              <a:pPr>
                <a:spcBef>
                  <a:spcPct val="0"/>
                </a:spcBef>
              </a:pPr>
              <a:t>2</a:t>
            </a:fld>
            <a:endParaRPr lang="en-US" alt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B5CBE95E-6BC0-4B84-A652-342B20EA6A5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4EC1C257-2F36-4AE7-AEF0-76B90BC13F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A2A7EB5C-D61C-4192-A49B-541E7D0DCA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FEE8DF-2F4F-4ADC-B9A4-DA092AD02052}" type="slidenum">
              <a:rPr lang="en-US" altLang="en-US">
                <a:solidFill>
                  <a:srgbClr val="000000"/>
                </a:solidFill>
              </a:rPr>
              <a:pPr>
                <a:spcBef>
                  <a:spcPct val="0"/>
                </a:spcBef>
              </a:pPr>
              <a:t>3</a:t>
            </a:fld>
            <a:endParaRPr lang="en-US" alt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6C497E-C9FB-4A92-8B43-E0CE24DE94D0}" type="slidenum">
              <a:rPr lang="en-US" altLang="en-US" smtClean="0"/>
              <a:pPr/>
              <a:t>5</a:t>
            </a:fld>
            <a:endParaRPr lang="en-US" altLang="en-US"/>
          </a:p>
        </p:txBody>
      </p:sp>
    </p:spTree>
    <p:extLst>
      <p:ext uri="{BB962C8B-B14F-4D97-AF65-F5344CB8AC3E}">
        <p14:creationId xmlns:p14="http://schemas.microsoft.com/office/powerpoint/2010/main" val="301942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6C497E-C9FB-4A92-8B43-E0CE24DE94D0}" type="slidenum">
              <a:rPr lang="en-US" altLang="en-US" smtClean="0"/>
              <a:pPr/>
              <a:t>7</a:t>
            </a:fld>
            <a:endParaRPr lang="en-US" altLang="en-US"/>
          </a:p>
        </p:txBody>
      </p:sp>
    </p:spTree>
    <p:extLst>
      <p:ext uri="{BB962C8B-B14F-4D97-AF65-F5344CB8AC3E}">
        <p14:creationId xmlns:p14="http://schemas.microsoft.com/office/powerpoint/2010/main" val="686339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6C497E-C9FB-4A92-8B43-E0CE24DE94D0}" type="slidenum">
              <a:rPr lang="en-US" altLang="en-US" smtClean="0"/>
              <a:pPr/>
              <a:t>16</a:t>
            </a:fld>
            <a:endParaRPr lang="en-US" altLang="en-US"/>
          </a:p>
        </p:txBody>
      </p:sp>
    </p:spTree>
    <p:extLst>
      <p:ext uri="{BB962C8B-B14F-4D97-AF65-F5344CB8AC3E}">
        <p14:creationId xmlns:p14="http://schemas.microsoft.com/office/powerpoint/2010/main" val="9109412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6EF9F8CB-6441-472C-A9C8-90EC7E7E3DF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a:extLst>
              <a:ext uri="{FF2B5EF4-FFF2-40B4-BE49-F238E27FC236}">
                <a16:creationId xmlns:a16="http://schemas.microsoft.com/office/drawing/2014/main" id="{1ADAA9CC-23BD-4701-930B-623A3D83B76D}"/>
              </a:ext>
            </a:extLst>
          </p:cNvPr>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6" name="TextBox 5">
              <a:extLst>
                <a:ext uri="{FF2B5EF4-FFF2-40B4-BE49-F238E27FC236}">
                  <a16:creationId xmlns:a16="http://schemas.microsoft.com/office/drawing/2014/main" id="{649A358E-8CDC-40A0-B6D3-F6E449F6EB27}"/>
                </a:ext>
              </a:extLst>
            </p:cNvPr>
            <p:cNvSpPr txBox="1"/>
            <p:nvPr/>
          </p:nvSpPr>
          <p:spPr>
            <a:xfrm>
              <a:off x="4147073" y="1381459"/>
              <a:ext cx="877163" cy="923330"/>
            </a:xfrm>
            <a:prstGeom prst="rect">
              <a:avLst/>
            </a:prstGeom>
            <a:noFill/>
          </p:spPr>
          <p:txBody>
            <a:bodyPr wrap="none">
              <a:spAutoFit/>
            </a:bodyPr>
            <a:lstStyle/>
            <a:p>
              <a:pPr eaLnBrk="1" hangingPunct="1">
                <a:defRPr/>
              </a:pPr>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7" name="Straight Connector 6">
              <a:extLst>
                <a:ext uri="{FF2B5EF4-FFF2-40B4-BE49-F238E27FC236}">
                  <a16:creationId xmlns:a16="http://schemas.microsoft.com/office/drawing/2014/main" id="{D349F417-4EBC-4627-BC2D-1B47B1DD1F77}"/>
                </a:ext>
              </a:extLst>
            </p:cNvPr>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103FFD4-25FE-4E58-A4E1-2B0C3C8DF159}"/>
                </a:ext>
              </a:extLst>
            </p:cNvPr>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Date Placeholder 3">
            <a:extLst>
              <a:ext uri="{FF2B5EF4-FFF2-40B4-BE49-F238E27FC236}">
                <a16:creationId xmlns:a16="http://schemas.microsoft.com/office/drawing/2014/main" id="{387C56EE-92FB-4190-B66A-269FBA0E85D9}"/>
              </a:ext>
            </a:extLst>
          </p:cNvPr>
          <p:cNvSpPr>
            <a:spLocks noGrp="1"/>
          </p:cNvSpPr>
          <p:nvPr>
            <p:ph type="dt" sz="half" idx="10"/>
          </p:nvPr>
        </p:nvSpPr>
        <p:spPr/>
        <p:txBody>
          <a:bodyPr/>
          <a:lstStyle>
            <a:lvl1pPr>
              <a:defRPr>
                <a:solidFill>
                  <a:schemeClr val="tx2"/>
                </a:solidFill>
              </a:defRPr>
            </a:lvl1pPr>
          </a:lstStyle>
          <a:p>
            <a:pPr>
              <a:defRPr/>
            </a:pPr>
            <a:fld id="{D1F6F110-B71B-4A2C-A941-280F2C468220}" type="datetime2">
              <a:rPr lang="en-US" altLang="en-US"/>
              <a:pPr>
                <a:defRPr/>
              </a:pPr>
              <a:t>Wednesday, September 15, 2021</a:t>
            </a:fld>
            <a:endParaRPr lang="en-US" altLang="en-US"/>
          </a:p>
        </p:txBody>
      </p:sp>
      <p:sp>
        <p:nvSpPr>
          <p:cNvPr id="10" name="Footer Placeholder 4">
            <a:extLst>
              <a:ext uri="{FF2B5EF4-FFF2-40B4-BE49-F238E27FC236}">
                <a16:creationId xmlns:a16="http://schemas.microsoft.com/office/drawing/2014/main" id="{B96FDC2B-1F3C-47BB-A450-192363E89F9A}"/>
              </a:ext>
            </a:extLst>
          </p:cNvPr>
          <p:cNvSpPr>
            <a:spLocks noGrp="1"/>
          </p:cNvSpPr>
          <p:nvPr>
            <p:ph type="ftr" sz="quarter" idx="11"/>
          </p:nvPr>
        </p:nvSpPr>
        <p:spPr/>
        <p:txBody>
          <a:bodyPr/>
          <a:lstStyle>
            <a:lvl1pPr>
              <a:defRPr>
                <a:solidFill>
                  <a:schemeClr val="tx2"/>
                </a:solidFill>
              </a:defRPr>
            </a:lvl1pPr>
          </a:lstStyle>
          <a:p>
            <a:pPr>
              <a:defRPr/>
            </a:pPr>
            <a:endParaRPr lang="en-US"/>
          </a:p>
        </p:txBody>
      </p:sp>
      <p:sp>
        <p:nvSpPr>
          <p:cNvPr id="11" name="Slide Number Placeholder 5">
            <a:extLst>
              <a:ext uri="{FF2B5EF4-FFF2-40B4-BE49-F238E27FC236}">
                <a16:creationId xmlns:a16="http://schemas.microsoft.com/office/drawing/2014/main" id="{7A099F4A-789B-4E1D-9FD1-3AAA7D2C87FF}"/>
              </a:ext>
            </a:extLst>
          </p:cNvPr>
          <p:cNvSpPr>
            <a:spLocks noGrp="1"/>
          </p:cNvSpPr>
          <p:nvPr>
            <p:ph type="sldNum" sz="quarter" idx="12"/>
          </p:nvPr>
        </p:nvSpPr>
        <p:spPr/>
        <p:txBody>
          <a:bodyPr/>
          <a:lstStyle>
            <a:lvl1pPr>
              <a:defRPr/>
            </a:lvl1pPr>
          </a:lstStyle>
          <a:p>
            <a:fld id="{7E9FE6F1-5BBE-4E6D-A493-900E35DCFDBD}" type="slidenum">
              <a:rPr lang="en-US" altLang="en-US"/>
              <a:pPr/>
              <a:t>‹#›</a:t>
            </a:fld>
            <a:endParaRPr lang="en-US" altLang="en-US"/>
          </a:p>
        </p:txBody>
      </p:sp>
    </p:spTree>
    <p:extLst>
      <p:ext uri="{BB962C8B-B14F-4D97-AF65-F5344CB8AC3E}">
        <p14:creationId xmlns:p14="http://schemas.microsoft.com/office/powerpoint/2010/main" val="197666988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5AE44E22-AE4A-426F-A6A0-07E6FC44C503}"/>
              </a:ext>
            </a:extLst>
          </p:cNvPr>
          <p:cNvGrpSpPr>
            <a:grpSpLocks/>
          </p:cNvGrpSpPr>
          <p:nvPr/>
        </p:nvGrpSpPr>
        <p:grpSpPr bwMode="auto">
          <a:xfrm>
            <a:off x="1173163" y="1392238"/>
            <a:ext cx="6778625" cy="923925"/>
            <a:chOff x="1172584" y="1381459"/>
            <a:chExt cx="6779110" cy="923330"/>
          </a:xfrm>
        </p:grpSpPr>
        <p:sp>
          <p:nvSpPr>
            <p:cNvPr id="5" name="TextBox 4">
              <a:extLst>
                <a:ext uri="{FF2B5EF4-FFF2-40B4-BE49-F238E27FC236}">
                  <a16:creationId xmlns:a16="http://schemas.microsoft.com/office/drawing/2014/main" id="{7F4C0FD8-0DAF-462A-916A-52987F8DBD6D}"/>
                </a:ext>
              </a:extLst>
            </p:cNvPr>
            <p:cNvSpPr txBox="1">
              <a:spLocks noChangeArrowheads="1"/>
            </p:cNvSpPr>
            <p:nvPr/>
          </p:nvSpPr>
          <p:spPr bwMode="auto">
            <a:xfrm>
              <a:off x="4147772" y="1381459"/>
              <a:ext cx="876363" cy="923330"/>
            </a:xfrm>
            <a:prstGeom prst="rect">
              <a:avLst/>
            </a:prstGeom>
            <a:noFill/>
            <a:ln>
              <a:noFill/>
            </a:ln>
          </p:spPr>
          <p:txBody>
            <a:bodyPr wrap="none">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US" altLang="en-US" sz="5400">
                  <a:solidFill>
                    <a:srgbClr val="DBA455"/>
                  </a:solidFill>
                  <a:latin typeface="Wingdings" panose="05000000000000000000" pitchFamily="2" charset="2"/>
                </a:rPr>
                <a:t></a:t>
              </a:r>
            </a:p>
          </p:txBody>
        </p:sp>
        <p:cxnSp>
          <p:nvCxnSpPr>
            <p:cNvPr id="6" name="Straight Connector 5">
              <a:extLst>
                <a:ext uri="{FF2B5EF4-FFF2-40B4-BE49-F238E27FC236}">
                  <a16:creationId xmlns:a16="http://schemas.microsoft.com/office/drawing/2014/main" id="{BABAB9F3-75CB-408E-A8B7-1B19BDFD9438}"/>
                </a:ext>
              </a:extLst>
            </p:cNvPr>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8B8685A-F157-4B9C-9703-80FDB54DB488}"/>
                </a:ext>
              </a:extLst>
            </p:cNvPr>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a:extLst>
              <a:ext uri="{FF2B5EF4-FFF2-40B4-BE49-F238E27FC236}">
                <a16:creationId xmlns:a16="http://schemas.microsoft.com/office/drawing/2014/main" id="{7014FF29-F076-45A8-9DCA-A1B5CEFCBC1B}"/>
              </a:ext>
            </a:extLst>
          </p:cNvPr>
          <p:cNvSpPr>
            <a:spLocks noGrp="1"/>
          </p:cNvSpPr>
          <p:nvPr>
            <p:ph type="dt" sz="half" idx="10"/>
          </p:nvPr>
        </p:nvSpPr>
        <p:spPr/>
        <p:txBody>
          <a:bodyPr/>
          <a:lstStyle>
            <a:lvl1pPr>
              <a:defRPr/>
            </a:lvl1pPr>
          </a:lstStyle>
          <a:p>
            <a:pPr>
              <a:defRPr/>
            </a:pPr>
            <a:fld id="{E028844D-8970-41C7-A027-6395F8EABD62}" type="datetime2">
              <a:rPr lang="en-US" altLang="en-US"/>
              <a:pPr>
                <a:defRPr/>
              </a:pPr>
              <a:t>Wednesday, September 15, 2021</a:t>
            </a:fld>
            <a:endParaRPr lang="en-US" altLang="en-US"/>
          </a:p>
        </p:txBody>
      </p:sp>
      <p:sp>
        <p:nvSpPr>
          <p:cNvPr id="9" name="Footer Placeholder 4">
            <a:extLst>
              <a:ext uri="{FF2B5EF4-FFF2-40B4-BE49-F238E27FC236}">
                <a16:creationId xmlns:a16="http://schemas.microsoft.com/office/drawing/2014/main" id="{E1A2C83B-2A70-407E-88DD-CDF2C4F48E15}"/>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BCEC1B34-9C52-4E99-B493-6FD96BEDAA30}"/>
              </a:ext>
            </a:extLst>
          </p:cNvPr>
          <p:cNvSpPr>
            <a:spLocks noGrp="1"/>
          </p:cNvSpPr>
          <p:nvPr>
            <p:ph type="sldNum" sz="quarter" idx="12"/>
          </p:nvPr>
        </p:nvSpPr>
        <p:spPr/>
        <p:txBody>
          <a:bodyPr/>
          <a:lstStyle>
            <a:lvl1pPr>
              <a:defRPr/>
            </a:lvl1pPr>
          </a:lstStyle>
          <a:p>
            <a:fld id="{E3633812-0A24-45EB-BA28-CB8603AD9A82}" type="slidenum">
              <a:rPr lang="en-US" altLang="en-US"/>
              <a:pPr/>
              <a:t>‹#›</a:t>
            </a:fld>
            <a:endParaRPr lang="en-US" altLang="en-US"/>
          </a:p>
        </p:txBody>
      </p:sp>
    </p:spTree>
    <p:extLst>
      <p:ext uri="{BB962C8B-B14F-4D97-AF65-F5344CB8AC3E}">
        <p14:creationId xmlns:p14="http://schemas.microsoft.com/office/powerpoint/2010/main" val="67081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9602C38D-3CA0-4B46-B0BC-DD77540CF11E}"/>
              </a:ext>
            </a:extLst>
          </p:cNvPr>
          <p:cNvGrpSpPr>
            <a:grpSpLocks/>
          </p:cNvGrpSpPr>
          <p:nvPr/>
        </p:nvGrpSpPr>
        <p:grpSpPr bwMode="auto">
          <a:xfrm rot="5400000">
            <a:off x="3908425" y="2881313"/>
            <a:ext cx="5481637" cy="922338"/>
            <a:chOff x="1815339" y="1381459"/>
            <a:chExt cx="5480154" cy="923330"/>
          </a:xfrm>
        </p:grpSpPr>
        <p:sp>
          <p:nvSpPr>
            <p:cNvPr id="5" name="TextBox 4">
              <a:extLst>
                <a:ext uri="{FF2B5EF4-FFF2-40B4-BE49-F238E27FC236}">
                  <a16:creationId xmlns:a16="http://schemas.microsoft.com/office/drawing/2014/main" id="{07DB8E95-E0EB-4983-886D-237C1197BE54}"/>
                </a:ext>
              </a:extLst>
            </p:cNvPr>
            <p:cNvSpPr txBox="1">
              <a:spLocks noChangeArrowheads="1"/>
            </p:cNvSpPr>
            <p:nvPr/>
          </p:nvSpPr>
          <p:spPr bwMode="auto">
            <a:xfrm>
              <a:off x="4146745" y="1381458"/>
              <a:ext cx="877650" cy="923330"/>
            </a:xfrm>
            <a:prstGeom prst="rect">
              <a:avLst/>
            </a:prstGeom>
            <a:noFill/>
            <a:ln>
              <a:noFill/>
            </a:ln>
          </p:spPr>
          <p:txBody>
            <a:bodyPr wrap="none">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US" altLang="en-US" sz="5400">
                  <a:solidFill>
                    <a:srgbClr val="DBA455"/>
                  </a:solidFill>
                  <a:latin typeface="Wingdings" panose="05000000000000000000" pitchFamily="2" charset="2"/>
                </a:rPr>
                <a:t></a:t>
              </a:r>
            </a:p>
          </p:txBody>
        </p:sp>
        <p:cxnSp>
          <p:nvCxnSpPr>
            <p:cNvPr id="6" name="Straight Connector 5">
              <a:extLst>
                <a:ext uri="{FF2B5EF4-FFF2-40B4-BE49-F238E27FC236}">
                  <a16:creationId xmlns:a16="http://schemas.microsoft.com/office/drawing/2014/main" id="{F97A1FD7-1C0B-4CE2-97C9-9B6A13656ED9}"/>
                </a:ext>
              </a:extLst>
            </p:cNvPr>
            <p:cNvCxnSpPr/>
            <p:nvPr/>
          </p:nvCxnSpPr>
          <p:spPr>
            <a:xfrm flipH="1" flipV="1">
              <a:off x="1815339" y="1924967"/>
              <a:ext cx="2469482" cy="1590"/>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8CC35D0-1822-42AF-94C9-D7BB246A403E}"/>
                </a:ext>
              </a:extLst>
            </p:cNvPr>
            <p:cNvCxnSpPr/>
            <p:nvPr/>
          </p:nvCxnSpPr>
          <p:spPr>
            <a:xfrm rot="10800000">
              <a:off x="4826011" y="1928146"/>
              <a:ext cx="2469482" cy="1590"/>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Vertical Title 1"/>
          <p:cNvSpPr>
            <a:spLocks noGrp="1"/>
          </p:cNvSpPr>
          <p:nvPr>
            <p:ph type="title" orient="vert"/>
          </p:nvPr>
        </p:nvSpPr>
        <p:spPr>
          <a:xfrm>
            <a:off x="6766560" y="559398"/>
            <a:ext cx="1678193" cy="556676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a:extLst>
              <a:ext uri="{FF2B5EF4-FFF2-40B4-BE49-F238E27FC236}">
                <a16:creationId xmlns:a16="http://schemas.microsoft.com/office/drawing/2014/main" id="{2C87F9F4-74C8-4A94-B890-E33225F9CB67}"/>
              </a:ext>
            </a:extLst>
          </p:cNvPr>
          <p:cNvSpPr>
            <a:spLocks noGrp="1"/>
          </p:cNvSpPr>
          <p:nvPr>
            <p:ph type="dt" sz="half" idx="10"/>
          </p:nvPr>
        </p:nvSpPr>
        <p:spPr/>
        <p:txBody>
          <a:bodyPr/>
          <a:lstStyle>
            <a:lvl1pPr>
              <a:defRPr/>
            </a:lvl1pPr>
          </a:lstStyle>
          <a:p>
            <a:pPr>
              <a:defRPr/>
            </a:pPr>
            <a:fld id="{144E57A9-4E41-4631-AB49-E3ACECF3085C}" type="datetime2">
              <a:rPr lang="en-US" altLang="en-US"/>
              <a:pPr>
                <a:defRPr/>
              </a:pPr>
              <a:t>Wednesday, September 15, 2021</a:t>
            </a:fld>
            <a:endParaRPr lang="en-US" altLang="en-US"/>
          </a:p>
        </p:txBody>
      </p:sp>
      <p:sp>
        <p:nvSpPr>
          <p:cNvPr id="9" name="Footer Placeholder 4">
            <a:extLst>
              <a:ext uri="{FF2B5EF4-FFF2-40B4-BE49-F238E27FC236}">
                <a16:creationId xmlns:a16="http://schemas.microsoft.com/office/drawing/2014/main" id="{CE521A36-D9D2-49B3-B36F-DFAC58A63B83}"/>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9C957458-16D2-482C-ABF6-6DCCE4942FFF}"/>
              </a:ext>
            </a:extLst>
          </p:cNvPr>
          <p:cNvSpPr>
            <a:spLocks noGrp="1"/>
          </p:cNvSpPr>
          <p:nvPr>
            <p:ph type="sldNum" sz="quarter" idx="12"/>
          </p:nvPr>
        </p:nvSpPr>
        <p:spPr/>
        <p:txBody>
          <a:bodyPr/>
          <a:lstStyle>
            <a:lvl1pPr>
              <a:defRPr/>
            </a:lvl1pPr>
          </a:lstStyle>
          <a:p>
            <a:fld id="{D33F9B33-0EA0-47DE-82FA-8E04104715B3}" type="slidenum">
              <a:rPr lang="en-US" altLang="en-US"/>
              <a:pPr/>
              <a:t>‹#›</a:t>
            </a:fld>
            <a:endParaRPr lang="en-US" altLang="en-US"/>
          </a:p>
        </p:txBody>
      </p:sp>
    </p:spTree>
    <p:extLst>
      <p:ext uri="{BB962C8B-B14F-4D97-AF65-F5344CB8AC3E}">
        <p14:creationId xmlns:p14="http://schemas.microsoft.com/office/powerpoint/2010/main" val="71591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6E094141-A2EC-4037-BA5F-864DD749180F}"/>
              </a:ext>
            </a:extLst>
          </p:cNvPr>
          <p:cNvGrpSpPr>
            <a:grpSpLocks/>
          </p:cNvGrpSpPr>
          <p:nvPr/>
        </p:nvGrpSpPr>
        <p:grpSpPr bwMode="auto">
          <a:xfrm>
            <a:off x="1177924" y="1210354"/>
            <a:ext cx="6778625" cy="923925"/>
            <a:chOff x="1172584" y="1381459"/>
            <a:chExt cx="6779110" cy="923330"/>
          </a:xfrm>
        </p:grpSpPr>
        <p:sp>
          <p:nvSpPr>
            <p:cNvPr id="5" name="TextBox 4">
              <a:extLst>
                <a:ext uri="{FF2B5EF4-FFF2-40B4-BE49-F238E27FC236}">
                  <a16:creationId xmlns:a16="http://schemas.microsoft.com/office/drawing/2014/main" id="{471F0276-3E25-4C0D-92E3-C88E1534A77C}"/>
                </a:ext>
              </a:extLst>
            </p:cNvPr>
            <p:cNvSpPr txBox="1">
              <a:spLocks noChangeArrowheads="1"/>
            </p:cNvSpPr>
            <p:nvPr/>
          </p:nvSpPr>
          <p:spPr bwMode="auto">
            <a:xfrm>
              <a:off x="4147772" y="1381459"/>
              <a:ext cx="876363" cy="923330"/>
            </a:xfrm>
            <a:prstGeom prst="rect">
              <a:avLst/>
            </a:prstGeom>
            <a:noFill/>
            <a:ln>
              <a:noFill/>
            </a:ln>
          </p:spPr>
          <p:txBody>
            <a:bodyPr wrap="none">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US" altLang="en-US" sz="5400">
                  <a:solidFill>
                    <a:srgbClr val="DBA455"/>
                  </a:solidFill>
                  <a:latin typeface="Wingdings" panose="05000000000000000000" pitchFamily="2" charset="2"/>
                </a:rPr>
                <a:t></a:t>
              </a:r>
            </a:p>
          </p:txBody>
        </p:sp>
        <p:cxnSp>
          <p:nvCxnSpPr>
            <p:cNvPr id="6" name="Straight Connector 5">
              <a:extLst>
                <a:ext uri="{FF2B5EF4-FFF2-40B4-BE49-F238E27FC236}">
                  <a16:creationId xmlns:a16="http://schemas.microsoft.com/office/drawing/2014/main" id="{AE184D06-E9F7-4E42-8EF2-83C4CD70CF23}"/>
                </a:ext>
              </a:extLst>
            </p:cNvPr>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F97F12E-E35C-457D-90E8-C62835837AFF}"/>
                </a:ext>
              </a:extLst>
            </p:cNvPr>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3" name="Content Placeholder 2"/>
          <p:cNvSpPr>
            <a:spLocks noGrp="1"/>
          </p:cNvSpPr>
          <p:nvPr>
            <p:ph idx="1"/>
          </p:nvPr>
        </p:nvSpPr>
        <p:spPr>
          <a:xfrm>
            <a:off x="698500" y="2003991"/>
            <a:ext cx="7747000" cy="41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10"/>
          <p:cNvSpPr>
            <a:spLocks noGrp="1"/>
          </p:cNvSpPr>
          <p:nvPr>
            <p:ph type="title"/>
          </p:nvPr>
        </p:nvSpPr>
        <p:spPr>
          <a:xfrm>
            <a:off x="688975" y="364446"/>
            <a:ext cx="7756525" cy="1054100"/>
          </a:xfrm>
        </p:spPr>
        <p:txBody>
          <a:bodyPr/>
          <a:lstStyle>
            <a:lvl1pPr>
              <a:defRPr sz="4000"/>
            </a:lvl1pPr>
          </a:lstStyle>
          <a:p>
            <a:r>
              <a:rPr lang="en-US"/>
              <a:t>Click to edit Master title style</a:t>
            </a:r>
          </a:p>
        </p:txBody>
      </p:sp>
      <p:sp>
        <p:nvSpPr>
          <p:cNvPr id="8" name="Date Placeholder 3">
            <a:extLst>
              <a:ext uri="{FF2B5EF4-FFF2-40B4-BE49-F238E27FC236}">
                <a16:creationId xmlns:a16="http://schemas.microsoft.com/office/drawing/2014/main" id="{5E4EAB11-2330-44B9-A2D3-7664D43C8813}"/>
              </a:ext>
            </a:extLst>
          </p:cNvPr>
          <p:cNvSpPr>
            <a:spLocks noGrp="1"/>
          </p:cNvSpPr>
          <p:nvPr>
            <p:ph type="dt" sz="half" idx="10"/>
          </p:nvPr>
        </p:nvSpPr>
        <p:spPr/>
        <p:txBody>
          <a:bodyPr/>
          <a:lstStyle>
            <a:lvl1pPr>
              <a:defRPr/>
            </a:lvl1pPr>
          </a:lstStyle>
          <a:p>
            <a:pPr>
              <a:defRPr/>
            </a:pPr>
            <a:fld id="{7250A615-93C4-4101-84B0-B4CF1EF10328}" type="datetime2">
              <a:rPr lang="en-US" altLang="en-US"/>
              <a:pPr>
                <a:defRPr/>
              </a:pPr>
              <a:t>Wednesday, September 15, 2021</a:t>
            </a:fld>
            <a:endParaRPr lang="en-US" altLang="en-US"/>
          </a:p>
        </p:txBody>
      </p:sp>
      <p:sp>
        <p:nvSpPr>
          <p:cNvPr id="9" name="Footer Placeholder 4">
            <a:extLst>
              <a:ext uri="{FF2B5EF4-FFF2-40B4-BE49-F238E27FC236}">
                <a16:creationId xmlns:a16="http://schemas.microsoft.com/office/drawing/2014/main" id="{794ABB5B-F9BD-4984-8A76-510C5C853E13}"/>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288E2362-18A4-4233-AE06-2C1E2FAE31A5}"/>
              </a:ext>
            </a:extLst>
          </p:cNvPr>
          <p:cNvSpPr>
            <a:spLocks noGrp="1"/>
          </p:cNvSpPr>
          <p:nvPr>
            <p:ph type="sldNum" sz="quarter" idx="12"/>
          </p:nvPr>
        </p:nvSpPr>
        <p:spPr/>
        <p:txBody>
          <a:bodyPr/>
          <a:lstStyle>
            <a:lvl1pPr>
              <a:defRPr/>
            </a:lvl1pPr>
          </a:lstStyle>
          <a:p>
            <a:fld id="{4626E855-EE16-4D0E-850F-ACEAE0A72BFB}" type="slidenum">
              <a:rPr lang="en-US" altLang="en-US"/>
              <a:pPr/>
              <a:t>‹#›</a:t>
            </a:fld>
            <a:endParaRPr lang="en-US" altLang="en-US"/>
          </a:p>
        </p:txBody>
      </p:sp>
    </p:spTree>
    <p:extLst>
      <p:ext uri="{BB962C8B-B14F-4D97-AF65-F5344CB8AC3E}">
        <p14:creationId xmlns:p14="http://schemas.microsoft.com/office/powerpoint/2010/main" val="209092077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512DD152-EB50-4C8E-8DB7-AE76F32EAF4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7">
            <a:extLst>
              <a:ext uri="{FF2B5EF4-FFF2-40B4-BE49-F238E27FC236}">
                <a16:creationId xmlns:a16="http://schemas.microsoft.com/office/drawing/2014/main" id="{B1E2E7A6-6E0C-45F3-9980-8425163FDF4C}"/>
              </a:ext>
            </a:extLst>
          </p:cNvPr>
          <p:cNvGrpSpPr>
            <a:grpSpLocks/>
          </p:cNvGrpSpPr>
          <p:nvPr/>
        </p:nvGrpSpPr>
        <p:grpSpPr bwMode="auto">
          <a:xfrm>
            <a:off x="1173163" y="2887663"/>
            <a:ext cx="6778625" cy="923925"/>
            <a:chOff x="1172584" y="1381459"/>
            <a:chExt cx="6779110" cy="923330"/>
          </a:xfrm>
        </p:grpSpPr>
        <p:sp>
          <p:nvSpPr>
            <p:cNvPr id="6" name="TextBox 5">
              <a:extLst>
                <a:ext uri="{FF2B5EF4-FFF2-40B4-BE49-F238E27FC236}">
                  <a16:creationId xmlns:a16="http://schemas.microsoft.com/office/drawing/2014/main" id="{F39CCFCA-6A78-4AF9-AD3C-9C7DB317790D}"/>
                </a:ext>
              </a:extLst>
            </p:cNvPr>
            <p:cNvSpPr txBox="1">
              <a:spLocks noChangeArrowheads="1"/>
            </p:cNvSpPr>
            <p:nvPr/>
          </p:nvSpPr>
          <p:spPr bwMode="auto">
            <a:xfrm>
              <a:off x="4147772" y="1381459"/>
              <a:ext cx="876363" cy="923330"/>
            </a:xfrm>
            <a:prstGeom prst="rect">
              <a:avLst/>
            </a:prstGeom>
            <a:noFill/>
            <a:ln>
              <a:noFill/>
            </a:ln>
          </p:spPr>
          <p:txBody>
            <a:bodyPr wrap="none">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US" altLang="en-US" sz="5400">
                  <a:solidFill>
                    <a:srgbClr val="DBA455"/>
                  </a:solidFill>
                  <a:latin typeface="Wingdings" panose="05000000000000000000" pitchFamily="2" charset="2"/>
                </a:rPr>
                <a:t></a:t>
              </a:r>
            </a:p>
          </p:txBody>
        </p:sp>
        <p:cxnSp>
          <p:nvCxnSpPr>
            <p:cNvPr id="7" name="Straight Connector 6">
              <a:extLst>
                <a:ext uri="{FF2B5EF4-FFF2-40B4-BE49-F238E27FC236}">
                  <a16:creationId xmlns:a16="http://schemas.microsoft.com/office/drawing/2014/main" id="{D2201A48-3700-4896-BA4E-361B50C0A52D}"/>
                </a:ext>
              </a:extLst>
            </p:cNvPr>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13AE2C7-DD8E-43F7-892B-D1C5F87B3E52}"/>
                </a:ext>
              </a:extLst>
            </p:cNvPr>
            <p:cNvCxnSpPr/>
            <p:nvPr/>
          </p:nvCxnSpPr>
          <p:spPr>
            <a:xfrm rot="10800000">
              <a:off x="4832033" y="1927207"/>
              <a:ext cx="3119661" cy="1586"/>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3">
            <a:extLst>
              <a:ext uri="{FF2B5EF4-FFF2-40B4-BE49-F238E27FC236}">
                <a16:creationId xmlns:a16="http://schemas.microsoft.com/office/drawing/2014/main" id="{F8F1630F-64A4-4332-931E-EC22B16FDE88}"/>
              </a:ext>
            </a:extLst>
          </p:cNvPr>
          <p:cNvSpPr>
            <a:spLocks noGrp="1"/>
          </p:cNvSpPr>
          <p:nvPr>
            <p:ph type="dt" sz="half" idx="10"/>
          </p:nvPr>
        </p:nvSpPr>
        <p:spPr/>
        <p:txBody>
          <a:bodyPr/>
          <a:lstStyle>
            <a:lvl1pPr>
              <a:defRPr/>
            </a:lvl1pPr>
          </a:lstStyle>
          <a:p>
            <a:pPr>
              <a:defRPr/>
            </a:pPr>
            <a:fld id="{F58B9838-B5B7-4AA6-BB52-EDB73222E701}" type="datetime2">
              <a:rPr lang="en-US" altLang="en-US"/>
              <a:pPr>
                <a:defRPr/>
              </a:pPr>
              <a:t>Wednesday, September 15, 2021</a:t>
            </a:fld>
            <a:endParaRPr lang="en-US" altLang="en-US"/>
          </a:p>
        </p:txBody>
      </p:sp>
      <p:sp>
        <p:nvSpPr>
          <p:cNvPr id="10" name="Footer Placeholder 4">
            <a:extLst>
              <a:ext uri="{FF2B5EF4-FFF2-40B4-BE49-F238E27FC236}">
                <a16:creationId xmlns:a16="http://schemas.microsoft.com/office/drawing/2014/main" id="{9D02A3E5-EDE5-4A7B-A304-4681EFCB2573}"/>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id="{AFC107B9-78AB-46F3-AB2D-0CB71A0A08AF}"/>
              </a:ext>
            </a:extLst>
          </p:cNvPr>
          <p:cNvSpPr>
            <a:spLocks noGrp="1"/>
          </p:cNvSpPr>
          <p:nvPr>
            <p:ph type="sldNum" sz="quarter" idx="12"/>
          </p:nvPr>
        </p:nvSpPr>
        <p:spPr/>
        <p:txBody>
          <a:bodyPr/>
          <a:lstStyle>
            <a:lvl1pPr>
              <a:defRPr/>
            </a:lvl1pPr>
          </a:lstStyle>
          <a:p>
            <a:fld id="{43AAD089-6EDA-4BD5-98E0-F9E07350AC56}" type="slidenum">
              <a:rPr lang="en-US" altLang="en-US"/>
              <a:pPr/>
              <a:t>‹#›</a:t>
            </a:fld>
            <a:endParaRPr lang="en-US" altLang="en-US"/>
          </a:p>
        </p:txBody>
      </p:sp>
    </p:spTree>
    <p:extLst>
      <p:ext uri="{BB962C8B-B14F-4D97-AF65-F5344CB8AC3E}">
        <p14:creationId xmlns:p14="http://schemas.microsoft.com/office/powerpoint/2010/main" val="66180365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7">
            <a:extLst>
              <a:ext uri="{FF2B5EF4-FFF2-40B4-BE49-F238E27FC236}">
                <a16:creationId xmlns:a16="http://schemas.microsoft.com/office/drawing/2014/main" id="{0FCE349C-7246-4F93-81A4-F4910DED25D3}"/>
              </a:ext>
            </a:extLst>
          </p:cNvPr>
          <p:cNvGrpSpPr>
            <a:grpSpLocks/>
          </p:cNvGrpSpPr>
          <p:nvPr/>
        </p:nvGrpSpPr>
        <p:grpSpPr bwMode="auto">
          <a:xfrm>
            <a:off x="1173163" y="1392238"/>
            <a:ext cx="6778625" cy="923925"/>
            <a:chOff x="1172584" y="1381459"/>
            <a:chExt cx="6779110" cy="923330"/>
          </a:xfrm>
        </p:grpSpPr>
        <p:sp>
          <p:nvSpPr>
            <p:cNvPr id="6" name="TextBox 5">
              <a:extLst>
                <a:ext uri="{FF2B5EF4-FFF2-40B4-BE49-F238E27FC236}">
                  <a16:creationId xmlns:a16="http://schemas.microsoft.com/office/drawing/2014/main" id="{18D50B3D-FB6E-4DDF-B232-4AD415CED9B6}"/>
                </a:ext>
              </a:extLst>
            </p:cNvPr>
            <p:cNvSpPr txBox="1">
              <a:spLocks noChangeArrowheads="1"/>
            </p:cNvSpPr>
            <p:nvPr/>
          </p:nvSpPr>
          <p:spPr bwMode="auto">
            <a:xfrm>
              <a:off x="4147772" y="1381459"/>
              <a:ext cx="876363" cy="923330"/>
            </a:xfrm>
            <a:prstGeom prst="rect">
              <a:avLst/>
            </a:prstGeom>
            <a:noFill/>
            <a:ln>
              <a:noFill/>
            </a:ln>
          </p:spPr>
          <p:txBody>
            <a:bodyPr wrap="none">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US" altLang="en-US" sz="5400">
                  <a:solidFill>
                    <a:srgbClr val="DBA455"/>
                  </a:solidFill>
                  <a:latin typeface="Wingdings" panose="05000000000000000000" pitchFamily="2" charset="2"/>
                </a:rPr>
                <a:t></a:t>
              </a:r>
            </a:p>
          </p:txBody>
        </p:sp>
        <p:cxnSp>
          <p:nvCxnSpPr>
            <p:cNvPr id="7" name="Straight Connector 6">
              <a:extLst>
                <a:ext uri="{FF2B5EF4-FFF2-40B4-BE49-F238E27FC236}">
                  <a16:creationId xmlns:a16="http://schemas.microsoft.com/office/drawing/2014/main" id="{C4FD5391-EC71-421B-A070-6179E54472D0}"/>
                </a:ext>
              </a:extLst>
            </p:cNvPr>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D74295-BE8E-44BF-B894-74D942FA94A1}"/>
                </a:ext>
              </a:extLst>
            </p:cNvPr>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12" name="Title 1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8" name="Content Placeholder 7"/>
          <p:cNvSpPr>
            <a:spLocks noGrp="1"/>
          </p:cNvSpPr>
          <p:nvPr>
            <p:ph sz="quarter" idx="13"/>
          </p:nvPr>
        </p:nvSpPr>
        <p:spPr>
          <a:xfrm>
            <a:off x="685800"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9"/>
          <p:cNvSpPr>
            <a:spLocks noGrp="1"/>
          </p:cNvSpPr>
          <p:nvPr>
            <p:ph sz="quarter" idx="14"/>
          </p:nvPr>
        </p:nvSpPr>
        <p:spPr>
          <a:xfrm>
            <a:off x="4645151"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4">
            <a:extLst>
              <a:ext uri="{FF2B5EF4-FFF2-40B4-BE49-F238E27FC236}">
                <a16:creationId xmlns:a16="http://schemas.microsoft.com/office/drawing/2014/main" id="{E88B6BEB-F533-4D0A-BD49-87576BCF9671}"/>
              </a:ext>
            </a:extLst>
          </p:cNvPr>
          <p:cNvSpPr>
            <a:spLocks noGrp="1"/>
          </p:cNvSpPr>
          <p:nvPr>
            <p:ph type="dt" sz="half" idx="15"/>
          </p:nvPr>
        </p:nvSpPr>
        <p:spPr/>
        <p:txBody>
          <a:bodyPr/>
          <a:lstStyle>
            <a:lvl1pPr>
              <a:defRPr/>
            </a:lvl1pPr>
          </a:lstStyle>
          <a:p>
            <a:pPr>
              <a:defRPr/>
            </a:pPr>
            <a:fld id="{565DB042-4FB9-4660-B85F-F6747855D0A1}" type="datetime2">
              <a:rPr lang="en-US" altLang="en-US"/>
              <a:pPr>
                <a:defRPr/>
              </a:pPr>
              <a:t>Wednesday, September 15, 2021</a:t>
            </a:fld>
            <a:endParaRPr lang="en-US" altLang="en-US"/>
          </a:p>
        </p:txBody>
      </p:sp>
      <p:sp>
        <p:nvSpPr>
          <p:cNvPr id="13" name="Footer Placeholder 5">
            <a:extLst>
              <a:ext uri="{FF2B5EF4-FFF2-40B4-BE49-F238E27FC236}">
                <a16:creationId xmlns:a16="http://schemas.microsoft.com/office/drawing/2014/main" id="{70C5734F-7B8F-4FC0-8F65-AAC1132D9221}"/>
              </a:ext>
            </a:extLst>
          </p:cNvPr>
          <p:cNvSpPr>
            <a:spLocks noGrp="1"/>
          </p:cNvSpPr>
          <p:nvPr>
            <p:ph type="ftr" sz="quarter" idx="16"/>
          </p:nvPr>
        </p:nvSpPr>
        <p:spPr/>
        <p:txBody>
          <a:bodyPr/>
          <a:lstStyle>
            <a:lvl1pPr>
              <a:defRPr/>
            </a:lvl1pPr>
          </a:lstStyle>
          <a:p>
            <a:pPr>
              <a:defRPr/>
            </a:pPr>
            <a:endParaRPr lang="en-US"/>
          </a:p>
        </p:txBody>
      </p:sp>
      <p:sp>
        <p:nvSpPr>
          <p:cNvPr id="14" name="Slide Number Placeholder 6">
            <a:extLst>
              <a:ext uri="{FF2B5EF4-FFF2-40B4-BE49-F238E27FC236}">
                <a16:creationId xmlns:a16="http://schemas.microsoft.com/office/drawing/2014/main" id="{5FD91EBD-3550-41BA-9A4E-D37C3D6FD988}"/>
              </a:ext>
            </a:extLst>
          </p:cNvPr>
          <p:cNvSpPr>
            <a:spLocks noGrp="1"/>
          </p:cNvSpPr>
          <p:nvPr>
            <p:ph type="sldNum" sz="quarter" idx="17"/>
          </p:nvPr>
        </p:nvSpPr>
        <p:spPr/>
        <p:txBody>
          <a:bodyPr/>
          <a:lstStyle>
            <a:lvl1pPr>
              <a:defRPr/>
            </a:lvl1pPr>
          </a:lstStyle>
          <a:p>
            <a:fld id="{324955FB-8F3F-488C-B320-402E65A3BBF2}" type="slidenum">
              <a:rPr lang="en-US" altLang="en-US"/>
              <a:pPr/>
              <a:t>‹#›</a:t>
            </a:fld>
            <a:endParaRPr lang="en-US" altLang="en-US"/>
          </a:p>
        </p:txBody>
      </p:sp>
    </p:spTree>
    <p:extLst>
      <p:ext uri="{BB962C8B-B14F-4D97-AF65-F5344CB8AC3E}">
        <p14:creationId xmlns:p14="http://schemas.microsoft.com/office/powerpoint/2010/main" val="1548508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7">
            <a:extLst>
              <a:ext uri="{FF2B5EF4-FFF2-40B4-BE49-F238E27FC236}">
                <a16:creationId xmlns:a16="http://schemas.microsoft.com/office/drawing/2014/main" id="{FA87202C-C3D0-49A1-882F-1A92B2088E7F}"/>
              </a:ext>
            </a:extLst>
          </p:cNvPr>
          <p:cNvGrpSpPr>
            <a:grpSpLocks/>
          </p:cNvGrpSpPr>
          <p:nvPr/>
        </p:nvGrpSpPr>
        <p:grpSpPr bwMode="auto">
          <a:xfrm>
            <a:off x="1173163" y="1392238"/>
            <a:ext cx="6778625" cy="923925"/>
            <a:chOff x="1172584" y="1381459"/>
            <a:chExt cx="6779110" cy="923330"/>
          </a:xfrm>
        </p:grpSpPr>
        <p:sp>
          <p:nvSpPr>
            <p:cNvPr id="8" name="TextBox 7">
              <a:extLst>
                <a:ext uri="{FF2B5EF4-FFF2-40B4-BE49-F238E27FC236}">
                  <a16:creationId xmlns:a16="http://schemas.microsoft.com/office/drawing/2014/main" id="{1905D81A-FE46-46F4-8C90-EBD4028CDC3B}"/>
                </a:ext>
              </a:extLst>
            </p:cNvPr>
            <p:cNvSpPr txBox="1">
              <a:spLocks noChangeArrowheads="1"/>
            </p:cNvSpPr>
            <p:nvPr/>
          </p:nvSpPr>
          <p:spPr bwMode="auto">
            <a:xfrm>
              <a:off x="4147772" y="1381459"/>
              <a:ext cx="876363" cy="923330"/>
            </a:xfrm>
            <a:prstGeom prst="rect">
              <a:avLst/>
            </a:prstGeom>
            <a:noFill/>
            <a:ln>
              <a:noFill/>
            </a:ln>
          </p:spPr>
          <p:txBody>
            <a:bodyPr wrap="none">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US" altLang="en-US" sz="5400">
                  <a:solidFill>
                    <a:srgbClr val="DBA455"/>
                  </a:solidFill>
                  <a:latin typeface="Wingdings" panose="05000000000000000000" pitchFamily="2" charset="2"/>
                </a:rPr>
                <a:t></a:t>
              </a:r>
            </a:p>
          </p:txBody>
        </p:sp>
        <p:cxnSp>
          <p:nvCxnSpPr>
            <p:cNvPr id="9" name="Straight Connector 8">
              <a:extLst>
                <a:ext uri="{FF2B5EF4-FFF2-40B4-BE49-F238E27FC236}">
                  <a16:creationId xmlns:a16="http://schemas.microsoft.com/office/drawing/2014/main" id="{737FE988-8843-4A5F-A3BD-B9D6CF778D4B}"/>
                </a:ext>
              </a:extLst>
            </p:cNvPr>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FF1DF3E-4BE4-4C12-9506-8512403B2474}"/>
                </a:ext>
              </a:extLst>
            </p:cNvPr>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6">
            <a:extLst>
              <a:ext uri="{FF2B5EF4-FFF2-40B4-BE49-F238E27FC236}">
                <a16:creationId xmlns:a16="http://schemas.microsoft.com/office/drawing/2014/main" id="{62C28196-502E-45C6-8F6A-FFDD04EDF9EE}"/>
              </a:ext>
            </a:extLst>
          </p:cNvPr>
          <p:cNvSpPr>
            <a:spLocks noGrp="1"/>
          </p:cNvSpPr>
          <p:nvPr>
            <p:ph type="dt" sz="half" idx="10"/>
          </p:nvPr>
        </p:nvSpPr>
        <p:spPr/>
        <p:txBody>
          <a:bodyPr/>
          <a:lstStyle>
            <a:lvl1pPr>
              <a:defRPr/>
            </a:lvl1pPr>
          </a:lstStyle>
          <a:p>
            <a:pPr>
              <a:defRPr/>
            </a:pPr>
            <a:fld id="{D3D07B4D-96EC-4C4A-AB31-1C932B592620}" type="datetime2">
              <a:rPr lang="en-US" altLang="en-US"/>
              <a:pPr>
                <a:defRPr/>
              </a:pPr>
              <a:t>Wednesday, September 15, 2021</a:t>
            </a:fld>
            <a:endParaRPr lang="en-US" altLang="en-US"/>
          </a:p>
        </p:txBody>
      </p:sp>
      <p:sp>
        <p:nvSpPr>
          <p:cNvPr id="12" name="Footer Placeholder 7">
            <a:extLst>
              <a:ext uri="{FF2B5EF4-FFF2-40B4-BE49-F238E27FC236}">
                <a16:creationId xmlns:a16="http://schemas.microsoft.com/office/drawing/2014/main" id="{51EF51EF-8D95-4A17-91BF-E99A3637B456}"/>
              </a:ext>
            </a:extLst>
          </p:cNvPr>
          <p:cNvSpPr>
            <a:spLocks noGrp="1"/>
          </p:cNvSpPr>
          <p:nvPr>
            <p:ph type="ftr" sz="quarter" idx="11"/>
          </p:nvPr>
        </p:nvSpPr>
        <p:spPr/>
        <p:txBody>
          <a:bodyPr/>
          <a:lstStyle>
            <a:lvl1pPr>
              <a:defRPr/>
            </a:lvl1pPr>
          </a:lstStyle>
          <a:p>
            <a:pPr>
              <a:defRPr/>
            </a:pPr>
            <a:endParaRPr lang="en-US"/>
          </a:p>
        </p:txBody>
      </p:sp>
      <p:sp>
        <p:nvSpPr>
          <p:cNvPr id="13" name="Slide Number Placeholder 8">
            <a:extLst>
              <a:ext uri="{FF2B5EF4-FFF2-40B4-BE49-F238E27FC236}">
                <a16:creationId xmlns:a16="http://schemas.microsoft.com/office/drawing/2014/main" id="{95A556D7-D111-4FE9-8970-803E9F3E2FB7}"/>
              </a:ext>
            </a:extLst>
          </p:cNvPr>
          <p:cNvSpPr>
            <a:spLocks noGrp="1"/>
          </p:cNvSpPr>
          <p:nvPr>
            <p:ph type="sldNum" sz="quarter" idx="12"/>
          </p:nvPr>
        </p:nvSpPr>
        <p:spPr/>
        <p:txBody>
          <a:bodyPr/>
          <a:lstStyle>
            <a:lvl1pPr>
              <a:defRPr/>
            </a:lvl1pPr>
          </a:lstStyle>
          <a:p>
            <a:fld id="{2624C5B0-88D5-47A6-AD04-F5A274F0CD81}" type="slidenum">
              <a:rPr lang="en-US" altLang="en-US"/>
              <a:pPr/>
              <a:t>‹#›</a:t>
            </a:fld>
            <a:endParaRPr lang="en-US" altLang="en-US"/>
          </a:p>
        </p:txBody>
      </p:sp>
    </p:spTree>
    <p:extLst>
      <p:ext uri="{BB962C8B-B14F-4D97-AF65-F5344CB8AC3E}">
        <p14:creationId xmlns:p14="http://schemas.microsoft.com/office/powerpoint/2010/main" val="148160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7">
            <a:extLst>
              <a:ext uri="{FF2B5EF4-FFF2-40B4-BE49-F238E27FC236}">
                <a16:creationId xmlns:a16="http://schemas.microsoft.com/office/drawing/2014/main" id="{DE2B9EE0-761B-4B9A-89F9-1CCE2D4DBB71}"/>
              </a:ext>
            </a:extLst>
          </p:cNvPr>
          <p:cNvGrpSpPr>
            <a:grpSpLocks/>
          </p:cNvGrpSpPr>
          <p:nvPr/>
        </p:nvGrpSpPr>
        <p:grpSpPr bwMode="auto">
          <a:xfrm>
            <a:off x="1173163" y="1392238"/>
            <a:ext cx="6778625" cy="923925"/>
            <a:chOff x="1172584" y="1381459"/>
            <a:chExt cx="6779110" cy="923330"/>
          </a:xfrm>
        </p:grpSpPr>
        <p:sp>
          <p:nvSpPr>
            <p:cNvPr id="4" name="TextBox 3">
              <a:extLst>
                <a:ext uri="{FF2B5EF4-FFF2-40B4-BE49-F238E27FC236}">
                  <a16:creationId xmlns:a16="http://schemas.microsoft.com/office/drawing/2014/main" id="{73ADB49B-FB31-4F92-9377-B44518DF6799}"/>
                </a:ext>
              </a:extLst>
            </p:cNvPr>
            <p:cNvSpPr txBox="1">
              <a:spLocks noChangeArrowheads="1"/>
            </p:cNvSpPr>
            <p:nvPr/>
          </p:nvSpPr>
          <p:spPr bwMode="auto">
            <a:xfrm>
              <a:off x="4147772" y="1381459"/>
              <a:ext cx="876363" cy="923330"/>
            </a:xfrm>
            <a:prstGeom prst="rect">
              <a:avLst/>
            </a:prstGeom>
            <a:noFill/>
            <a:ln>
              <a:noFill/>
            </a:ln>
          </p:spPr>
          <p:txBody>
            <a:bodyPr wrap="none">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US" altLang="en-US" sz="5400">
                  <a:solidFill>
                    <a:srgbClr val="DBA455"/>
                  </a:solidFill>
                  <a:latin typeface="Wingdings" panose="05000000000000000000" pitchFamily="2" charset="2"/>
                </a:rPr>
                <a:t></a:t>
              </a:r>
            </a:p>
          </p:txBody>
        </p:sp>
        <p:cxnSp>
          <p:nvCxnSpPr>
            <p:cNvPr id="5" name="Straight Connector 4">
              <a:extLst>
                <a:ext uri="{FF2B5EF4-FFF2-40B4-BE49-F238E27FC236}">
                  <a16:creationId xmlns:a16="http://schemas.microsoft.com/office/drawing/2014/main" id="{E18A1E4C-4284-4F19-9774-84E0FDE582AB}"/>
                </a:ext>
              </a:extLst>
            </p:cNvPr>
            <p:cNvCxnSpPr/>
            <p:nvPr/>
          </p:nvCxnSpPr>
          <p:spPr>
            <a:xfrm rot="10800000">
              <a:off x="1172584" y="1925620"/>
              <a:ext cx="3119660"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1BD4C71-AC0D-45D4-AB3D-A6FFA719E5EA}"/>
                </a:ext>
              </a:extLst>
            </p:cNvPr>
            <p:cNvCxnSpPr/>
            <p:nvPr/>
          </p:nvCxnSpPr>
          <p:spPr>
            <a:xfrm rot="10800000">
              <a:off x="4832033" y="1922447"/>
              <a:ext cx="3119661" cy="1587"/>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a:extLst>
              <a:ext uri="{FF2B5EF4-FFF2-40B4-BE49-F238E27FC236}">
                <a16:creationId xmlns:a16="http://schemas.microsoft.com/office/drawing/2014/main" id="{B53D2134-2650-41C2-B51C-DB461AABD4D6}"/>
              </a:ext>
            </a:extLst>
          </p:cNvPr>
          <p:cNvSpPr>
            <a:spLocks noGrp="1"/>
          </p:cNvSpPr>
          <p:nvPr>
            <p:ph type="dt" sz="half" idx="10"/>
          </p:nvPr>
        </p:nvSpPr>
        <p:spPr/>
        <p:txBody>
          <a:bodyPr/>
          <a:lstStyle>
            <a:lvl1pPr>
              <a:defRPr/>
            </a:lvl1pPr>
          </a:lstStyle>
          <a:p>
            <a:pPr>
              <a:defRPr/>
            </a:pPr>
            <a:fld id="{193D9B43-29BA-4E39-A569-EA1A12B162DD}" type="datetime2">
              <a:rPr lang="en-US" altLang="en-US"/>
              <a:pPr>
                <a:defRPr/>
              </a:pPr>
              <a:t>Wednesday, September 15, 2021</a:t>
            </a:fld>
            <a:endParaRPr lang="en-US" altLang="en-US"/>
          </a:p>
        </p:txBody>
      </p:sp>
      <p:sp>
        <p:nvSpPr>
          <p:cNvPr id="8" name="Footer Placeholder 3">
            <a:extLst>
              <a:ext uri="{FF2B5EF4-FFF2-40B4-BE49-F238E27FC236}">
                <a16:creationId xmlns:a16="http://schemas.microsoft.com/office/drawing/2014/main" id="{507D7D34-903E-4469-BF3C-415F5A241E9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4">
            <a:extLst>
              <a:ext uri="{FF2B5EF4-FFF2-40B4-BE49-F238E27FC236}">
                <a16:creationId xmlns:a16="http://schemas.microsoft.com/office/drawing/2014/main" id="{65D43DFA-EFC5-445A-8AB4-CFFF820FEDD5}"/>
              </a:ext>
            </a:extLst>
          </p:cNvPr>
          <p:cNvSpPr>
            <a:spLocks noGrp="1"/>
          </p:cNvSpPr>
          <p:nvPr>
            <p:ph type="sldNum" sz="quarter" idx="12"/>
          </p:nvPr>
        </p:nvSpPr>
        <p:spPr/>
        <p:txBody>
          <a:bodyPr/>
          <a:lstStyle>
            <a:lvl1pPr>
              <a:defRPr/>
            </a:lvl1pPr>
          </a:lstStyle>
          <a:p>
            <a:fld id="{17A56BA9-26D8-40C9-A24D-F9FD49D7AC62}" type="slidenum">
              <a:rPr lang="en-US" altLang="en-US"/>
              <a:pPr/>
              <a:t>‹#›</a:t>
            </a:fld>
            <a:endParaRPr lang="en-US" altLang="en-US"/>
          </a:p>
        </p:txBody>
      </p:sp>
    </p:spTree>
    <p:extLst>
      <p:ext uri="{BB962C8B-B14F-4D97-AF65-F5344CB8AC3E}">
        <p14:creationId xmlns:p14="http://schemas.microsoft.com/office/powerpoint/2010/main" val="2981007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51E59A2-1440-4E8E-953A-EA0456681F2B}"/>
              </a:ext>
            </a:extLst>
          </p:cNvPr>
          <p:cNvSpPr>
            <a:spLocks noGrp="1"/>
          </p:cNvSpPr>
          <p:nvPr>
            <p:ph type="dt" sz="half" idx="10"/>
          </p:nvPr>
        </p:nvSpPr>
        <p:spPr/>
        <p:txBody>
          <a:bodyPr/>
          <a:lstStyle>
            <a:lvl1pPr>
              <a:defRPr/>
            </a:lvl1pPr>
          </a:lstStyle>
          <a:p>
            <a:pPr>
              <a:defRPr/>
            </a:pPr>
            <a:fld id="{055CC731-D15B-4A3F-85A3-B910439D3B04}" type="datetime2">
              <a:rPr lang="en-US" altLang="en-US"/>
              <a:pPr>
                <a:defRPr/>
              </a:pPr>
              <a:t>Wednesday, September 15, 2021</a:t>
            </a:fld>
            <a:endParaRPr lang="en-US" altLang="en-US"/>
          </a:p>
        </p:txBody>
      </p:sp>
      <p:sp>
        <p:nvSpPr>
          <p:cNvPr id="3" name="Footer Placeholder 4">
            <a:extLst>
              <a:ext uri="{FF2B5EF4-FFF2-40B4-BE49-F238E27FC236}">
                <a16:creationId xmlns:a16="http://schemas.microsoft.com/office/drawing/2014/main" id="{3EC7A3DA-E858-41B4-B997-E84486DA471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4D10590-ADB4-474F-BE40-41CAF320F31F}"/>
              </a:ext>
            </a:extLst>
          </p:cNvPr>
          <p:cNvSpPr>
            <a:spLocks noGrp="1"/>
          </p:cNvSpPr>
          <p:nvPr>
            <p:ph type="sldNum" sz="quarter" idx="12"/>
          </p:nvPr>
        </p:nvSpPr>
        <p:spPr/>
        <p:txBody>
          <a:bodyPr/>
          <a:lstStyle>
            <a:lvl1pPr>
              <a:defRPr/>
            </a:lvl1pPr>
          </a:lstStyle>
          <a:p>
            <a:fld id="{61B28C44-1C13-410C-BCA6-3A1ACA9D9CF4}" type="slidenum">
              <a:rPr lang="en-US" altLang="en-US"/>
              <a:pPr/>
              <a:t>‹#›</a:t>
            </a:fld>
            <a:endParaRPr lang="en-US" altLang="en-US"/>
          </a:p>
        </p:txBody>
      </p:sp>
    </p:spTree>
    <p:extLst>
      <p:ext uri="{BB962C8B-B14F-4D97-AF65-F5344CB8AC3E}">
        <p14:creationId xmlns:p14="http://schemas.microsoft.com/office/powerpoint/2010/main" val="3908009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a:t>Click to edit Master title style</a:t>
            </a:r>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4546DE9-950C-42F4-B443-D34EA8698987}"/>
              </a:ext>
            </a:extLst>
          </p:cNvPr>
          <p:cNvSpPr>
            <a:spLocks noGrp="1"/>
          </p:cNvSpPr>
          <p:nvPr>
            <p:ph type="dt" sz="half" idx="10"/>
          </p:nvPr>
        </p:nvSpPr>
        <p:spPr/>
        <p:txBody>
          <a:bodyPr/>
          <a:lstStyle>
            <a:lvl1pPr>
              <a:defRPr/>
            </a:lvl1pPr>
          </a:lstStyle>
          <a:p>
            <a:pPr>
              <a:defRPr/>
            </a:pPr>
            <a:fld id="{2BF983F3-7D00-4F3B-8508-5A363634DAC5}" type="datetime2">
              <a:rPr lang="en-US" altLang="en-US"/>
              <a:pPr>
                <a:defRPr/>
              </a:pPr>
              <a:t>Wednesday, September 15, 2021</a:t>
            </a:fld>
            <a:endParaRPr lang="en-US" altLang="en-US"/>
          </a:p>
        </p:txBody>
      </p:sp>
      <p:sp>
        <p:nvSpPr>
          <p:cNvPr id="6" name="Footer Placeholder 4">
            <a:extLst>
              <a:ext uri="{FF2B5EF4-FFF2-40B4-BE49-F238E27FC236}">
                <a16:creationId xmlns:a16="http://schemas.microsoft.com/office/drawing/2014/main" id="{5C7665C8-654D-46E4-ABD4-F931217B19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7D37903-3319-4EE0-903D-0A01D2925FE7}"/>
              </a:ext>
            </a:extLst>
          </p:cNvPr>
          <p:cNvSpPr>
            <a:spLocks noGrp="1"/>
          </p:cNvSpPr>
          <p:nvPr>
            <p:ph type="sldNum" sz="quarter" idx="12"/>
          </p:nvPr>
        </p:nvSpPr>
        <p:spPr/>
        <p:txBody>
          <a:bodyPr/>
          <a:lstStyle>
            <a:lvl1pPr>
              <a:defRPr/>
            </a:lvl1pPr>
          </a:lstStyle>
          <a:p>
            <a:fld id="{854CC1ED-C835-43FD-B650-A5348EBB66A4}" type="slidenum">
              <a:rPr lang="en-US" altLang="en-US"/>
              <a:pPr/>
              <a:t>‹#›</a:t>
            </a:fld>
            <a:endParaRPr lang="en-US" altLang="en-US"/>
          </a:p>
        </p:txBody>
      </p:sp>
    </p:spTree>
    <p:extLst>
      <p:ext uri="{BB962C8B-B14F-4D97-AF65-F5344CB8AC3E}">
        <p14:creationId xmlns:p14="http://schemas.microsoft.com/office/powerpoint/2010/main" val="3725667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a:t>Click to edit Master title style</a:t>
            </a:r>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65655D2-E451-4D2D-AB88-9B3184DCEAA4}"/>
              </a:ext>
            </a:extLst>
          </p:cNvPr>
          <p:cNvSpPr>
            <a:spLocks noGrp="1"/>
          </p:cNvSpPr>
          <p:nvPr>
            <p:ph type="dt" sz="half" idx="10"/>
          </p:nvPr>
        </p:nvSpPr>
        <p:spPr/>
        <p:txBody>
          <a:bodyPr/>
          <a:lstStyle>
            <a:lvl1pPr>
              <a:defRPr/>
            </a:lvl1pPr>
          </a:lstStyle>
          <a:p>
            <a:pPr>
              <a:defRPr/>
            </a:pPr>
            <a:fld id="{74F502FE-4335-4096-88C8-759F3B2039A2}" type="datetime2">
              <a:rPr lang="en-US" altLang="en-US"/>
              <a:pPr>
                <a:defRPr/>
              </a:pPr>
              <a:t>Wednesday, September 15, 2021</a:t>
            </a:fld>
            <a:endParaRPr lang="en-US" altLang="en-US"/>
          </a:p>
        </p:txBody>
      </p:sp>
      <p:sp>
        <p:nvSpPr>
          <p:cNvPr id="6" name="Footer Placeholder 4">
            <a:extLst>
              <a:ext uri="{FF2B5EF4-FFF2-40B4-BE49-F238E27FC236}">
                <a16:creationId xmlns:a16="http://schemas.microsoft.com/office/drawing/2014/main" id="{D6BEED97-812C-4CFB-BEE9-6C552972A30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98A2F34-AD55-4513-9224-6D8C7C7F1FB4}"/>
              </a:ext>
            </a:extLst>
          </p:cNvPr>
          <p:cNvSpPr>
            <a:spLocks noGrp="1"/>
          </p:cNvSpPr>
          <p:nvPr>
            <p:ph type="sldNum" sz="quarter" idx="12"/>
          </p:nvPr>
        </p:nvSpPr>
        <p:spPr/>
        <p:txBody>
          <a:bodyPr/>
          <a:lstStyle>
            <a:lvl1pPr>
              <a:defRPr/>
            </a:lvl1pPr>
          </a:lstStyle>
          <a:p>
            <a:fld id="{5E5D6E82-D6E2-4CCE-B3AA-D853512A1018}" type="slidenum">
              <a:rPr lang="en-US" altLang="en-US"/>
              <a:pPr/>
              <a:t>‹#›</a:t>
            </a:fld>
            <a:endParaRPr lang="en-US" altLang="en-US"/>
          </a:p>
        </p:txBody>
      </p:sp>
    </p:spTree>
    <p:extLst>
      <p:ext uri="{BB962C8B-B14F-4D97-AF65-F5344CB8AC3E}">
        <p14:creationId xmlns:p14="http://schemas.microsoft.com/office/powerpoint/2010/main" val="1221639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47A7C5D-98C0-4590-955E-8C42C832FE5E}"/>
              </a:ext>
            </a:extLst>
          </p:cNvPr>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29" name="Title Placeholder 1">
            <a:extLst>
              <a:ext uri="{FF2B5EF4-FFF2-40B4-BE49-F238E27FC236}">
                <a16:creationId xmlns:a16="http://schemas.microsoft.com/office/drawing/2014/main" id="{FDEEE479-4ABB-4599-838D-FC7466A91F2E}"/>
              </a:ext>
            </a:extLst>
          </p:cNvPr>
          <p:cNvSpPr>
            <a:spLocks noGrp="1"/>
          </p:cNvSpPr>
          <p:nvPr>
            <p:ph type="title"/>
          </p:nvPr>
        </p:nvSpPr>
        <p:spPr bwMode="auto">
          <a:xfrm>
            <a:off x="688975" y="270666"/>
            <a:ext cx="7756525"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Text Placeholder 2">
            <a:extLst>
              <a:ext uri="{FF2B5EF4-FFF2-40B4-BE49-F238E27FC236}">
                <a16:creationId xmlns:a16="http://schemas.microsoft.com/office/drawing/2014/main" id="{4A4BA0F5-B409-49F5-8B5F-EBD2A014C879}"/>
              </a:ext>
            </a:extLst>
          </p:cNvPr>
          <p:cNvSpPr>
            <a:spLocks noGrp="1"/>
          </p:cNvSpPr>
          <p:nvPr>
            <p:ph type="body" idx="1"/>
          </p:nvPr>
        </p:nvSpPr>
        <p:spPr bwMode="auto">
          <a:xfrm>
            <a:off x="698500" y="1621972"/>
            <a:ext cx="7747000" cy="4504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58A2CB3-94DE-464E-80D6-275227BE8AC8}"/>
              </a:ext>
            </a:extLst>
          </p:cNvPr>
          <p:cNvSpPr>
            <a:spLocks noGrp="1"/>
          </p:cNvSpPr>
          <p:nvPr>
            <p:ph type="dt" sz="half" idx="2"/>
          </p:nvPr>
        </p:nvSpPr>
        <p:spPr>
          <a:xfrm>
            <a:off x="360363" y="6161088"/>
            <a:ext cx="2133600" cy="365125"/>
          </a:xfrm>
          <a:prstGeom prst="rect">
            <a:avLst/>
          </a:prstGeom>
        </p:spPr>
        <p:txBody>
          <a:bodyPr vert="horz" lIns="91440" tIns="45720" rIns="91440" bIns="45720" rtlCol="0" anchor="ctr"/>
          <a:lstStyle>
            <a:lvl1pPr algn="l" eaLnBrk="1" hangingPunct="1">
              <a:defRPr sz="1200">
                <a:solidFill>
                  <a:schemeClr val="tx2"/>
                </a:solidFill>
              </a:defRPr>
            </a:lvl1pPr>
          </a:lstStyle>
          <a:p>
            <a:pPr>
              <a:defRPr/>
            </a:pPr>
            <a:fld id="{EBC1EF73-555C-4DC3-AFF8-B64FF5C36B12}" type="datetime2">
              <a:rPr lang="en-US" altLang="en-US"/>
              <a:pPr>
                <a:defRPr/>
              </a:pPr>
              <a:t>Wednesday, September 15, 2021</a:t>
            </a:fld>
            <a:endParaRPr lang="en-US" altLang="en-US"/>
          </a:p>
        </p:txBody>
      </p:sp>
      <p:sp>
        <p:nvSpPr>
          <p:cNvPr id="5" name="Footer Placeholder 4">
            <a:extLst>
              <a:ext uri="{FF2B5EF4-FFF2-40B4-BE49-F238E27FC236}">
                <a16:creationId xmlns:a16="http://schemas.microsoft.com/office/drawing/2014/main" id="{B641DA0B-B3D2-4374-9ECE-7EB4C142FBC5}"/>
              </a:ext>
            </a:extLst>
          </p:cNvPr>
          <p:cNvSpPr>
            <a:spLocks noGrp="1"/>
          </p:cNvSpPr>
          <p:nvPr>
            <p:ph type="ftr" sz="quarter" idx="3"/>
          </p:nvPr>
        </p:nvSpPr>
        <p:spPr>
          <a:xfrm>
            <a:off x="3124200" y="6161088"/>
            <a:ext cx="2895600" cy="365125"/>
          </a:xfrm>
          <a:prstGeom prst="rect">
            <a:avLst/>
          </a:prstGeom>
        </p:spPr>
        <p:txBody>
          <a:bodyPr vert="horz" lIns="91440" tIns="45720" rIns="91440" bIns="45720" rtlCol="0" anchor="ctr"/>
          <a:lstStyle>
            <a:lvl1pPr algn="ctr" eaLnBrk="1" hangingPunct="1">
              <a:defRPr sz="1200">
                <a:solidFill>
                  <a:schemeClr val="tx2"/>
                </a:solidFill>
              </a:defRPr>
            </a:lvl1pPr>
          </a:lstStyle>
          <a:p>
            <a:pPr>
              <a:defRPr/>
            </a:pPr>
            <a:endParaRPr lang="en-US"/>
          </a:p>
        </p:txBody>
      </p:sp>
      <p:sp>
        <p:nvSpPr>
          <p:cNvPr id="6" name="Slide Number Placeholder 5">
            <a:extLst>
              <a:ext uri="{FF2B5EF4-FFF2-40B4-BE49-F238E27FC236}">
                <a16:creationId xmlns:a16="http://schemas.microsoft.com/office/drawing/2014/main" id="{EFB6E8E7-0F7C-4A91-8EF3-2EB85986B3D0}"/>
              </a:ext>
            </a:extLst>
          </p:cNvPr>
          <p:cNvSpPr>
            <a:spLocks noGrp="1"/>
          </p:cNvSpPr>
          <p:nvPr>
            <p:ph type="sldNum" sz="quarter" idx="4"/>
          </p:nvPr>
        </p:nvSpPr>
        <p:spPr>
          <a:xfrm>
            <a:off x="6638925" y="6161088"/>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tx2"/>
                </a:solidFill>
              </a:defRPr>
            </a:lvl1pPr>
          </a:lstStyle>
          <a:p>
            <a:fld id="{934F76A2-A678-427D-BFE5-930E6BAC44F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229" r:id="rId1"/>
    <p:sldLayoutId id="2147484230" r:id="rId2"/>
    <p:sldLayoutId id="2147484231" r:id="rId3"/>
    <p:sldLayoutId id="2147484232" r:id="rId4"/>
    <p:sldLayoutId id="2147484233" r:id="rId5"/>
    <p:sldLayoutId id="2147484234" r:id="rId6"/>
    <p:sldLayoutId id="2147484226" r:id="rId7"/>
    <p:sldLayoutId id="2147484227" r:id="rId8"/>
    <p:sldLayoutId id="2147484228" r:id="rId9"/>
    <p:sldLayoutId id="2147484235" r:id="rId10"/>
    <p:sldLayoutId id="2147484236" r:id="rId11"/>
  </p:sldLayoutIdLst>
  <p:hf sldNum="0" hdr="0" ftr="0" dt="0"/>
  <p:txStyles>
    <p:titleStyle>
      <a:lvl1pPr algn="ctr" rtl="0" eaLnBrk="0" fontAlgn="base" hangingPunct="0">
        <a:spcBef>
          <a:spcPct val="0"/>
        </a:spcBef>
        <a:spcAft>
          <a:spcPct val="0"/>
        </a:spcAft>
        <a:defRPr sz="4000" kern="1200">
          <a:solidFill>
            <a:schemeClr val="tx2"/>
          </a:solidFill>
          <a:latin typeface="+mj-lt"/>
          <a:ea typeface="+mj-ea"/>
          <a:cs typeface="+mj-cs"/>
        </a:defRPr>
      </a:lvl1pPr>
      <a:lvl2pPr algn="ctr" rtl="0" eaLnBrk="0" fontAlgn="base" hangingPunct="0">
        <a:spcBef>
          <a:spcPct val="0"/>
        </a:spcBef>
        <a:spcAft>
          <a:spcPct val="0"/>
        </a:spcAft>
        <a:defRPr sz="5400">
          <a:solidFill>
            <a:schemeClr val="tx2"/>
          </a:solidFill>
          <a:latin typeface="Book Antiqua" panose="02040602050305030304" pitchFamily="18" charset="0"/>
        </a:defRPr>
      </a:lvl2pPr>
      <a:lvl3pPr algn="ctr" rtl="0" eaLnBrk="0" fontAlgn="base" hangingPunct="0">
        <a:spcBef>
          <a:spcPct val="0"/>
        </a:spcBef>
        <a:spcAft>
          <a:spcPct val="0"/>
        </a:spcAft>
        <a:defRPr sz="5400">
          <a:solidFill>
            <a:schemeClr val="tx2"/>
          </a:solidFill>
          <a:latin typeface="Book Antiqua" panose="02040602050305030304" pitchFamily="18" charset="0"/>
        </a:defRPr>
      </a:lvl3pPr>
      <a:lvl4pPr algn="ctr" rtl="0" eaLnBrk="0" fontAlgn="base" hangingPunct="0">
        <a:spcBef>
          <a:spcPct val="0"/>
        </a:spcBef>
        <a:spcAft>
          <a:spcPct val="0"/>
        </a:spcAft>
        <a:defRPr sz="5400">
          <a:solidFill>
            <a:schemeClr val="tx2"/>
          </a:solidFill>
          <a:latin typeface="Book Antiqua" panose="02040602050305030304" pitchFamily="18" charset="0"/>
        </a:defRPr>
      </a:lvl4pPr>
      <a:lvl5pPr algn="ctr" rtl="0" eaLnBrk="0" fontAlgn="base" hangingPunct="0">
        <a:spcBef>
          <a:spcPct val="0"/>
        </a:spcBef>
        <a:spcAft>
          <a:spcPct val="0"/>
        </a:spcAft>
        <a:defRPr sz="5400">
          <a:solidFill>
            <a:schemeClr val="tx2"/>
          </a:solidFill>
          <a:latin typeface="Book Antiqua" panose="02040602050305030304"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125" indent="-365125" algn="l" rtl="0" eaLnBrk="0" fontAlgn="base" hangingPunct="0">
        <a:spcBef>
          <a:spcPct val="20000"/>
        </a:spcBef>
        <a:spcAft>
          <a:spcPct val="0"/>
        </a:spcAft>
        <a:buClr>
          <a:schemeClr val="accent1"/>
        </a:buClr>
        <a:buFont typeface="Wingdings" panose="05000000000000000000" pitchFamily="2" charset="2"/>
        <a:buChar char=""/>
        <a:defRPr sz="2400" kern="1200">
          <a:solidFill>
            <a:srgbClr val="262626"/>
          </a:solidFill>
          <a:latin typeface="+mn-lt"/>
          <a:ea typeface="+mn-ea"/>
          <a:cs typeface="+mn-cs"/>
        </a:defRPr>
      </a:lvl1pPr>
      <a:lvl2pPr marL="776288" indent="-365125" algn="l" rtl="0" eaLnBrk="0" fontAlgn="base" hangingPunct="0">
        <a:spcBef>
          <a:spcPct val="20000"/>
        </a:spcBef>
        <a:spcAft>
          <a:spcPct val="0"/>
        </a:spcAft>
        <a:buClr>
          <a:schemeClr val="accent1"/>
        </a:buClr>
        <a:buFont typeface="Wingdings" panose="05000000000000000000" pitchFamily="2" charset="2"/>
        <a:buChar char=""/>
        <a:defRPr sz="2200" kern="1200">
          <a:solidFill>
            <a:srgbClr val="262626"/>
          </a:solidFill>
          <a:latin typeface="+mn-lt"/>
          <a:ea typeface="+mn-ea"/>
          <a:cs typeface="+mn-cs"/>
        </a:defRPr>
      </a:lvl2pPr>
      <a:lvl3pPr marL="1143000" indent="-365125" algn="l" rtl="0" eaLnBrk="0" fontAlgn="base" hangingPunct="0">
        <a:spcBef>
          <a:spcPct val="20000"/>
        </a:spcBef>
        <a:spcAft>
          <a:spcPct val="0"/>
        </a:spcAft>
        <a:buClr>
          <a:schemeClr val="accent1"/>
        </a:buClr>
        <a:buFont typeface="Wingdings" panose="05000000000000000000" pitchFamily="2" charset="2"/>
        <a:buChar char=""/>
        <a:defRPr sz="2000" kern="1200">
          <a:solidFill>
            <a:srgbClr val="262626"/>
          </a:solidFill>
          <a:latin typeface="+mn-lt"/>
          <a:ea typeface="+mn-ea"/>
          <a:cs typeface="+mn-cs"/>
        </a:defRPr>
      </a:lvl3pPr>
      <a:lvl4pPr marL="1508125" indent="-319088" algn="l" rtl="0" eaLnBrk="0" fontAlgn="base" hangingPunct="0">
        <a:spcBef>
          <a:spcPct val="20000"/>
        </a:spcBef>
        <a:spcAft>
          <a:spcPct val="0"/>
        </a:spcAft>
        <a:buClr>
          <a:schemeClr val="accent1"/>
        </a:buClr>
        <a:buFont typeface="Wingdings" panose="05000000000000000000" pitchFamily="2" charset="2"/>
        <a:buChar char=""/>
        <a:defRPr kern="1200">
          <a:solidFill>
            <a:srgbClr val="262626"/>
          </a:solidFill>
          <a:latin typeface="+mn-lt"/>
          <a:ea typeface="+mn-ea"/>
          <a:cs typeface="+mn-cs"/>
        </a:defRPr>
      </a:lvl4pPr>
      <a:lvl5pPr marL="1828800" indent="-319088" algn="l" rtl="0" eaLnBrk="0" fontAlgn="base" hangingPunct="0">
        <a:spcBef>
          <a:spcPct val="20000"/>
        </a:spcBef>
        <a:spcAft>
          <a:spcPct val="0"/>
        </a:spcAft>
        <a:buClr>
          <a:schemeClr val="accent1"/>
        </a:buClr>
        <a:buFont typeface="Wingdings" panose="05000000000000000000" pitchFamily="2" charset="2"/>
        <a:buChar char=""/>
        <a:defRPr sz="1600" kern="1200">
          <a:solidFill>
            <a:srgbClr val="262626"/>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A0C55277-8BCB-4B48-B4D1-54E22274BEF2}"/>
              </a:ext>
            </a:extLst>
          </p:cNvPr>
          <p:cNvSpPr>
            <a:spLocks noGrp="1"/>
          </p:cNvSpPr>
          <p:nvPr>
            <p:ph type="ctrTitle"/>
          </p:nvPr>
        </p:nvSpPr>
        <p:spPr>
          <a:xfrm>
            <a:off x="334978" y="936731"/>
            <a:ext cx="8474044" cy="2045720"/>
          </a:xfrm>
        </p:spPr>
        <p:txBody>
          <a:bodyPr rtlCol="0">
            <a:noAutofit/>
          </a:bodyPr>
          <a:lstStyle/>
          <a:p>
            <a:pPr eaLnBrk="1" fontAlgn="auto" hangingPunct="1">
              <a:spcAft>
                <a:spcPts val="0"/>
              </a:spcAft>
              <a:defRPr/>
            </a:pPr>
            <a:r>
              <a:rPr lang="en-US" altLang="en-US" sz="2800" b="1" dirty="0">
                <a:solidFill>
                  <a:srgbClr val="FF0000"/>
                </a:solidFill>
                <a:effectLst/>
              </a:rPr>
              <a:t>[Insert Previous School Year] </a:t>
            </a:r>
            <a:r>
              <a:rPr lang="en-US" altLang="en-US" sz="2800" b="1" dirty="0">
                <a:effectLst/>
              </a:rPr>
              <a:t/>
            </a:r>
            <a:br>
              <a:rPr lang="en-US" altLang="en-US" sz="2800" b="1" dirty="0">
                <a:effectLst/>
              </a:rPr>
            </a:br>
            <a:r>
              <a:rPr lang="es-US" altLang="en-US" b="1" dirty="0">
                <a:effectLst/>
              </a:rPr>
              <a:t>Evaluación</a:t>
            </a:r>
            <a:r>
              <a:rPr lang="en-US" altLang="en-US" b="1" dirty="0">
                <a:effectLst/>
              </a:rPr>
              <a:t> annual </a:t>
            </a:r>
            <a:r>
              <a:rPr lang="en-US" altLang="en-US" b="1">
                <a:effectLst/>
              </a:rPr>
              <a:t>del </a:t>
            </a:r>
            <a:r>
              <a:rPr lang="es-ES" altLang="en-US" b="1">
                <a:effectLst/>
              </a:rPr>
              <a:t>Plan Escolar para el Rendimiento Académico Estudiantil </a:t>
            </a:r>
            <a:r>
              <a:rPr lang="es-US" altLang="en-US" b="1">
                <a:effectLst/>
              </a:rPr>
              <a:t>(</a:t>
            </a:r>
            <a:r>
              <a:rPr lang="es-US" altLang="en-US" b="1" dirty="0">
                <a:effectLst/>
              </a:rPr>
              <a:t>SPSA)</a:t>
            </a:r>
            <a:endParaRPr lang="es-US" altLang="en-US" sz="4400" dirty="0"/>
          </a:p>
        </p:txBody>
      </p:sp>
      <p:sp>
        <p:nvSpPr>
          <p:cNvPr id="11267" name="Subtitle 2">
            <a:extLst>
              <a:ext uri="{FF2B5EF4-FFF2-40B4-BE49-F238E27FC236}">
                <a16:creationId xmlns:a16="http://schemas.microsoft.com/office/drawing/2014/main" id="{5484726A-A288-461F-8E28-46569E6C8821}"/>
              </a:ext>
            </a:extLst>
          </p:cNvPr>
          <p:cNvSpPr>
            <a:spLocks noGrp="1"/>
          </p:cNvSpPr>
          <p:nvPr>
            <p:ph type="subTitle" idx="1"/>
          </p:nvPr>
        </p:nvSpPr>
        <p:spPr>
          <a:xfrm>
            <a:off x="1371600" y="3767138"/>
            <a:ext cx="6400800" cy="1752600"/>
          </a:xfrm>
        </p:spPr>
        <p:txBody>
          <a:bodyPr/>
          <a:lstStyle/>
          <a:p>
            <a:pPr eaLnBrk="1" hangingPunct="1">
              <a:buFont typeface="Arial" panose="020B0604020202020204" pitchFamily="34" charset="0"/>
              <a:buNone/>
            </a:pPr>
            <a:r>
              <a:rPr lang="en-US" altLang="en-US" b="1">
                <a:solidFill>
                  <a:srgbClr val="FF0000"/>
                </a:solidFill>
                <a:effectLst/>
              </a:rPr>
              <a:t>[Insert School]</a:t>
            </a:r>
          </a:p>
          <a:p>
            <a:pPr eaLnBrk="1" hangingPunct="1">
              <a:buFont typeface="Arial" panose="020B0604020202020204" pitchFamily="34" charset="0"/>
              <a:buNone/>
            </a:pPr>
            <a:r>
              <a:rPr lang="en-US" altLang="en-US" b="1">
                <a:solidFill>
                  <a:srgbClr val="FF0000"/>
                </a:solidFill>
                <a:effectLst/>
              </a:rPr>
              <a:t>[Insert Date of Meeting]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04" name="Content Placeholder 1">
            <a:extLst>
              <a:ext uri="{FF2B5EF4-FFF2-40B4-BE49-F238E27FC236}">
                <a16:creationId xmlns:a16="http://schemas.microsoft.com/office/drawing/2014/main" id="{A2114F39-75AB-41F4-90E2-4746469ADFBA}"/>
              </a:ext>
            </a:extLst>
          </p:cNvPr>
          <p:cNvSpPr>
            <a:spLocks noGrp="1"/>
          </p:cNvSpPr>
          <p:nvPr>
            <p:ph idx="1"/>
          </p:nvPr>
        </p:nvSpPr>
        <p:spPr>
          <a:xfrm>
            <a:off x="218281" y="2022475"/>
            <a:ext cx="8707438" cy="4564063"/>
          </a:xfrm>
        </p:spPr>
        <p:txBody>
          <a:bodyPr/>
          <a:lstStyle/>
          <a:p>
            <a:pPr marL="0" indent="0">
              <a:buNone/>
            </a:pPr>
            <a:r>
              <a:rPr lang="es-US" altLang="en-US" sz="2000" b="1" dirty="0"/>
              <a:t>Revisión del desempeño escolar </a:t>
            </a:r>
            <a:r>
              <a:rPr lang="en-US" altLang="en-US" sz="2000"/>
              <a:t>– </a:t>
            </a:r>
            <a:r>
              <a:rPr lang="es-US" altLang="en-US" sz="2000"/>
              <a:t>¿ Cómo </a:t>
            </a:r>
            <a:r>
              <a:rPr lang="es-US" altLang="en-US" sz="2000" dirty="0"/>
              <a:t>se ha desempeñado la escuela en </a:t>
            </a:r>
            <a:r>
              <a:rPr lang="es-US" altLang="en-US" sz="2000"/>
              <a:t>esta area? ¿Qué muestran </a:t>
            </a:r>
            <a:r>
              <a:rPr lang="es-US" altLang="en-US" sz="2000" dirty="0"/>
              <a:t>los datos/evidencia?</a:t>
            </a:r>
          </a:p>
        </p:txBody>
      </p:sp>
      <p:sp>
        <p:nvSpPr>
          <p:cNvPr id="16386" name="Title 1">
            <a:extLst>
              <a:ext uri="{FF2B5EF4-FFF2-40B4-BE49-F238E27FC236}">
                <a16:creationId xmlns:a16="http://schemas.microsoft.com/office/drawing/2014/main" id="{73EABF19-E6D1-49B9-83EA-BEAF9656F9DF}"/>
              </a:ext>
            </a:extLst>
          </p:cNvPr>
          <p:cNvSpPr>
            <a:spLocks noGrp="1"/>
          </p:cNvSpPr>
          <p:nvPr>
            <p:ph type="title"/>
          </p:nvPr>
        </p:nvSpPr>
        <p:spPr>
          <a:xfrm>
            <a:off x="255588" y="133032"/>
            <a:ext cx="8618537" cy="1322388"/>
          </a:xfrm>
        </p:spPr>
        <p:txBody>
          <a:bodyPr/>
          <a:lstStyle/>
          <a:p>
            <a:pPr eaLnBrk="1" hangingPunct="1"/>
            <a:r>
              <a:rPr lang="es-US" altLang="en-US"/>
              <a:t>Página </a:t>
            </a:r>
            <a:r>
              <a:rPr lang="es-US" altLang="en-US" dirty="0"/>
              <a:t>de objetivos de matemáticas</a:t>
            </a:r>
          </a:p>
        </p:txBody>
      </p:sp>
      <p:graphicFrame>
        <p:nvGraphicFramePr>
          <p:cNvPr id="5" name="Table 4">
            <a:extLst>
              <a:ext uri="{FF2B5EF4-FFF2-40B4-BE49-F238E27FC236}">
                <a16:creationId xmlns:a16="http://schemas.microsoft.com/office/drawing/2014/main" id="{76B538BB-F5AE-4BC8-8F9E-9C4D22B5CB54}"/>
              </a:ext>
            </a:extLst>
          </p:cNvPr>
          <p:cNvGraphicFramePr>
            <a:graphicFrameLocks noGrp="1"/>
          </p:cNvGraphicFramePr>
          <p:nvPr>
            <p:extLst>
              <p:ext uri="{D42A27DB-BD31-4B8C-83A1-F6EECF244321}">
                <p14:modId xmlns:p14="http://schemas.microsoft.com/office/powerpoint/2010/main" val="4029865057"/>
              </p:ext>
            </p:extLst>
          </p:nvPr>
        </p:nvGraphicFramePr>
        <p:xfrm>
          <a:off x="255588" y="2790825"/>
          <a:ext cx="8707437" cy="1725612"/>
        </p:xfrm>
        <a:graphic>
          <a:graphicData uri="http://schemas.openxmlformats.org/drawingml/2006/table">
            <a:tbl>
              <a:tblPr firstRow="1" bandRow="1">
                <a:tableStyleId>{5FD0F851-EC5A-4D38-B0AD-8093EC10F338}</a:tableStyleId>
              </a:tblPr>
              <a:tblGrid>
                <a:gridCol w="6647550">
                  <a:extLst>
                    <a:ext uri="{9D8B030D-6E8A-4147-A177-3AD203B41FA5}">
                      <a16:colId xmlns:a16="http://schemas.microsoft.com/office/drawing/2014/main" val="20000"/>
                    </a:ext>
                  </a:extLst>
                </a:gridCol>
                <a:gridCol w="2059887">
                  <a:extLst>
                    <a:ext uri="{9D8B030D-6E8A-4147-A177-3AD203B41FA5}">
                      <a16:colId xmlns:a16="http://schemas.microsoft.com/office/drawing/2014/main" val="20001"/>
                    </a:ext>
                  </a:extLst>
                </a:gridCol>
              </a:tblGrid>
              <a:tr h="431403">
                <a:tc>
                  <a:txBody>
                    <a:bodyPr/>
                    <a:lstStyle/>
                    <a:p>
                      <a:r>
                        <a:rPr lang="en-US" sz="1800"/>
                        <a:t>Objetivo </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Met/Not Met/NA</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1403">
                <a:tc>
                  <a:txBody>
                    <a:bodyPr/>
                    <a:lstStyle/>
                    <a:p>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Mathematics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Mathematics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Mathematics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le 3">
            <a:extLst>
              <a:ext uri="{FF2B5EF4-FFF2-40B4-BE49-F238E27FC236}">
                <a16:creationId xmlns:a16="http://schemas.microsoft.com/office/drawing/2014/main" id="{DB595E4C-8D54-4AD3-A985-90D26F45E502}"/>
              </a:ext>
            </a:extLst>
          </p:cNvPr>
          <p:cNvGraphicFramePr>
            <a:graphicFrameLocks noGrp="1"/>
          </p:cNvGraphicFramePr>
          <p:nvPr>
            <p:extLst>
              <p:ext uri="{D42A27DB-BD31-4B8C-83A1-F6EECF244321}">
                <p14:modId xmlns:p14="http://schemas.microsoft.com/office/powerpoint/2010/main" val="1150555013"/>
              </p:ext>
            </p:extLst>
          </p:nvPr>
        </p:nvGraphicFramePr>
        <p:xfrm>
          <a:off x="255588" y="4937125"/>
          <a:ext cx="8707436" cy="1463676"/>
        </p:xfrm>
        <a:graphic>
          <a:graphicData uri="http://schemas.openxmlformats.org/drawingml/2006/table">
            <a:tbl>
              <a:tblPr firstRow="1" bandRow="1">
                <a:tableStyleId>{5940675A-B579-460E-94D1-54222C63F5DA}</a:tableStyleId>
              </a:tblPr>
              <a:tblGrid>
                <a:gridCol w="3021012">
                  <a:extLst>
                    <a:ext uri="{9D8B030D-6E8A-4147-A177-3AD203B41FA5}">
                      <a16:colId xmlns:a16="http://schemas.microsoft.com/office/drawing/2014/main" val="20000"/>
                    </a:ext>
                  </a:extLst>
                </a:gridCol>
                <a:gridCol w="3079804">
                  <a:extLst>
                    <a:ext uri="{9D8B030D-6E8A-4147-A177-3AD203B41FA5}">
                      <a16:colId xmlns:a16="http://schemas.microsoft.com/office/drawing/2014/main" val="20001"/>
                    </a:ext>
                  </a:extLst>
                </a:gridCol>
                <a:gridCol w="2606620">
                  <a:extLst>
                    <a:ext uri="{9D8B030D-6E8A-4147-A177-3AD203B41FA5}">
                      <a16:colId xmlns:a16="http://schemas.microsoft.com/office/drawing/2014/main" val="20002"/>
                    </a:ext>
                  </a:extLst>
                </a:gridCol>
              </a:tblGrid>
              <a:tr h="3659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t>  </a:t>
                      </a:r>
                      <a:r>
                        <a:rPr lang="en-US" sz="1800">
                          <a:solidFill>
                            <a:srgbClr val="FF0000"/>
                          </a:solidFill>
                        </a:rPr>
                        <a:t>[Relevant Data/Evidence]</a:t>
                      </a:r>
                    </a:p>
                  </a:txBody>
                  <a:tcPr marL="91461" marR="91461" marT="45740" marB="45740"/>
                </a:tc>
                <a:tc>
                  <a:txBody>
                    <a:bodyPr/>
                    <a:lstStyle/>
                    <a:p>
                      <a:pPr algn="ctr"/>
                      <a:r>
                        <a:rPr lang="en-US" sz="1400" dirty="0">
                          <a:solidFill>
                            <a:srgbClr val="FF0000"/>
                          </a:solidFill>
                        </a:rPr>
                        <a:t>(insert two school years ago)</a:t>
                      </a:r>
                    </a:p>
                  </a:txBody>
                  <a:tcPr marL="91461" marR="91461" marT="45740" marB="45740"/>
                </a:tc>
                <a:tc>
                  <a:txBody>
                    <a:bodyPr/>
                    <a:lstStyle/>
                    <a:p>
                      <a:pPr algn="ctr"/>
                      <a:r>
                        <a:rPr lang="en-US" sz="1400" dirty="0">
                          <a:solidFill>
                            <a:srgbClr val="FF0000"/>
                          </a:solidFill>
                        </a:rPr>
                        <a:t>(insert last school year)</a:t>
                      </a:r>
                    </a:p>
                  </a:txBody>
                  <a:tcPr marL="91461" marR="91461" marT="45740" marB="45740"/>
                </a:tc>
                <a:extLst>
                  <a:ext uri="{0D108BD9-81ED-4DB2-BD59-A6C34878D82A}">
                    <a16:rowId xmlns:a16="http://schemas.microsoft.com/office/drawing/2014/main" val="10000"/>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1"/>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2"/>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53291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137B1DB5-5B5D-4D1E-A28E-D5D432C92373}"/>
              </a:ext>
            </a:extLst>
          </p:cNvPr>
          <p:cNvSpPr>
            <a:spLocks noGrp="1"/>
          </p:cNvSpPr>
          <p:nvPr>
            <p:ph idx="1"/>
          </p:nvPr>
        </p:nvSpPr>
        <p:spPr>
          <a:xfrm>
            <a:off x="587830" y="2025015"/>
            <a:ext cx="8286295" cy="4501197"/>
          </a:xfrm>
        </p:spPr>
        <p:txBody>
          <a:bodyPr/>
          <a:lstStyle/>
          <a:p>
            <a:pPr marL="0" indent="0" eaLnBrk="1" hangingPunct="1">
              <a:buNone/>
            </a:pPr>
            <a:r>
              <a:rPr lang="es-ES" altLang="en-US" sz="2000" b="1" dirty="0">
                <a:solidFill>
                  <a:srgbClr val="222222"/>
                </a:solidFill>
              </a:rPr>
              <a:t>Evaluación del programa (análisis de </a:t>
            </a:r>
            <a:r>
              <a:rPr lang="es-ES" altLang="en-US" sz="2000" b="1">
                <a:solidFill>
                  <a:srgbClr val="222222"/>
                </a:solidFill>
              </a:rPr>
              <a:t>la causa a la </a:t>
            </a:r>
            <a:r>
              <a:rPr lang="es-ES" altLang="en-US" sz="2000" b="1" dirty="0">
                <a:solidFill>
                  <a:srgbClr val="222222"/>
                </a:solidFill>
              </a:rPr>
              <a:t>raíz): </a:t>
            </a:r>
            <a:r>
              <a:rPr lang="es-ES" altLang="en-US" sz="2000" dirty="0">
                <a:solidFill>
                  <a:srgbClr val="222222"/>
                </a:solidFill>
              </a:rPr>
              <a:t>Si la escuela ha mejorado los resultados de sus estudiantes, ¿qué estrategias y acciones han funcionado para producir esos resultados? Si la escuela no ha mejorado significativamente, ¿qué no ha funcionado? ¿Por qué el programa educativo de la escuela no ha producido mejores resultados para los estudiantes?</a:t>
            </a:r>
          </a:p>
          <a:p>
            <a:pPr marL="690563" indent="-344488" eaLnBrk="1" hangingPunct="1">
              <a:buFont typeface="Wingdings" panose="05000000000000000000" pitchFamily="2" charset="2"/>
              <a:buChar char=""/>
            </a:pPr>
            <a:r>
              <a:rPr lang="en-US" altLang="en-US" sz="2000" dirty="0">
                <a:solidFill>
                  <a:srgbClr val="FF0000"/>
                </a:solidFill>
              </a:rPr>
              <a:t>[Insert school-specific information]</a:t>
            </a:r>
          </a:p>
          <a:p>
            <a:pPr marL="0" indent="0" eaLnBrk="1" hangingPunct="1">
              <a:buNone/>
            </a:pPr>
            <a:endParaRPr lang="en-US" altLang="en-US" sz="2000" dirty="0"/>
          </a:p>
          <a:p>
            <a:pPr lvl="1" eaLnBrk="1" hangingPunct="1">
              <a:buFont typeface="Arial" panose="020B0604020202020204" pitchFamily="34" charset="0"/>
              <a:buNone/>
            </a:pPr>
            <a:endParaRPr lang="en-US" altLang="en-US" sz="2000" dirty="0">
              <a:solidFill>
                <a:srgbClr val="FF0000"/>
              </a:solidFill>
            </a:endParaRPr>
          </a:p>
        </p:txBody>
      </p:sp>
      <p:sp>
        <p:nvSpPr>
          <p:cNvPr id="17411" name="Title 1">
            <a:extLst>
              <a:ext uri="{FF2B5EF4-FFF2-40B4-BE49-F238E27FC236}">
                <a16:creationId xmlns:a16="http://schemas.microsoft.com/office/drawing/2014/main" id="{FDB247A6-6D5D-491E-AC91-D185F95F25DD}"/>
              </a:ext>
            </a:extLst>
          </p:cNvPr>
          <p:cNvSpPr txBox="1">
            <a:spLocks/>
          </p:cNvSpPr>
          <p:nvPr/>
        </p:nvSpPr>
        <p:spPr bwMode="auto">
          <a:xfrm>
            <a:off x="262731" y="240348"/>
            <a:ext cx="8618537"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Font typeface="Wingdings" panose="05000000000000000000" pitchFamily="2" charset="2"/>
              <a:buChar char=""/>
              <a:defRPr sz="2400">
                <a:solidFill>
                  <a:srgbClr val="262626"/>
                </a:solidFill>
                <a:latin typeface="Book Antiqua" panose="02040602050305030304" pitchFamily="18" charset="0"/>
              </a:defRPr>
            </a:lvl1pPr>
            <a:lvl2pPr marL="776288" indent="-365125">
              <a:spcBef>
                <a:spcPct val="20000"/>
              </a:spcBef>
              <a:buClr>
                <a:schemeClr val="accent1"/>
              </a:buClr>
              <a:buFont typeface="Wingdings" panose="05000000000000000000" pitchFamily="2" charset="2"/>
              <a:buChar char=""/>
              <a:defRPr sz="2200">
                <a:solidFill>
                  <a:srgbClr val="262626"/>
                </a:solidFill>
                <a:latin typeface="Book Antiqua" panose="02040602050305030304" pitchFamily="18" charset="0"/>
              </a:defRPr>
            </a:lvl2pPr>
            <a:lvl3pPr marL="1143000" indent="-365125">
              <a:spcBef>
                <a:spcPct val="20000"/>
              </a:spcBef>
              <a:buClr>
                <a:schemeClr val="accent1"/>
              </a:buClr>
              <a:buFont typeface="Wingdings" panose="05000000000000000000" pitchFamily="2" charset="2"/>
              <a:buChar char=""/>
              <a:defRPr sz="2000">
                <a:solidFill>
                  <a:srgbClr val="262626"/>
                </a:solidFill>
                <a:latin typeface="Book Antiqua" panose="02040602050305030304" pitchFamily="18" charset="0"/>
              </a:defRPr>
            </a:lvl3pPr>
            <a:lvl4pPr marL="1508125" indent="-319088">
              <a:spcBef>
                <a:spcPct val="20000"/>
              </a:spcBef>
              <a:buClr>
                <a:schemeClr val="accent1"/>
              </a:buClr>
              <a:buFont typeface="Wingdings" panose="05000000000000000000" pitchFamily="2" charset="2"/>
              <a:buChar char=""/>
              <a:defRPr>
                <a:solidFill>
                  <a:srgbClr val="262626"/>
                </a:solidFill>
                <a:latin typeface="Book Antiqua" panose="02040602050305030304" pitchFamily="18" charset="0"/>
              </a:defRPr>
            </a:lvl4pPr>
            <a:lvl5pPr indent="-319088">
              <a:spcBef>
                <a:spcPct val="20000"/>
              </a:spcBef>
              <a:buClr>
                <a:schemeClr val="accent1"/>
              </a:buClr>
              <a:buFont typeface="Wingdings" panose="05000000000000000000" pitchFamily="2" charset="2"/>
              <a:buChar char=""/>
              <a:defRPr sz="1600">
                <a:solidFill>
                  <a:srgbClr val="262626"/>
                </a:solidFill>
                <a:latin typeface="Book Antiqua" panose="02040602050305030304" pitchFamily="18" charset="0"/>
              </a:defRPr>
            </a:lvl5pPr>
            <a:lvl6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6pPr>
            <a:lvl7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7pPr>
            <a:lvl8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8pPr>
            <a:lvl9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9pPr>
          </a:lstStyle>
          <a:p>
            <a:pPr algn="ctr" eaLnBrk="1" hangingPunct="1">
              <a:spcBef>
                <a:spcPct val="0"/>
              </a:spcBef>
              <a:buClrTx/>
              <a:buFontTx/>
              <a:buNone/>
            </a:pPr>
            <a:r>
              <a:rPr lang="es-US" altLang="en-US" sz="4000">
                <a:solidFill>
                  <a:schemeClr val="tx2"/>
                </a:solidFill>
              </a:rPr>
              <a:t>Página </a:t>
            </a:r>
            <a:r>
              <a:rPr lang="es-US" altLang="en-US" sz="4000" dirty="0">
                <a:solidFill>
                  <a:schemeClr val="tx2"/>
                </a:solidFill>
              </a:rPr>
              <a:t>de objetivos de matemáticas</a:t>
            </a:r>
            <a:endParaRPr lang="en-US" altLang="en-US" sz="4000" dirty="0">
              <a:solidFill>
                <a:schemeClr val="tx2"/>
              </a:solidFill>
            </a:endParaRPr>
          </a:p>
        </p:txBody>
      </p:sp>
    </p:spTree>
    <p:extLst>
      <p:ext uri="{BB962C8B-B14F-4D97-AF65-F5344CB8AC3E}">
        <p14:creationId xmlns:p14="http://schemas.microsoft.com/office/powerpoint/2010/main" val="3106521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7941A360-EEC6-42BC-AD46-9BC35AFA8277}"/>
              </a:ext>
            </a:extLst>
          </p:cNvPr>
          <p:cNvSpPr>
            <a:spLocks noGrp="1"/>
          </p:cNvSpPr>
          <p:nvPr>
            <p:ph idx="1"/>
          </p:nvPr>
        </p:nvSpPr>
        <p:spPr>
          <a:xfrm>
            <a:off x="511629" y="2100534"/>
            <a:ext cx="8316685" cy="4305300"/>
          </a:xfrm>
        </p:spPr>
        <p:txBody>
          <a:bodyPr/>
          <a:lstStyle/>
          <a:p>
            <a:pPr marL="0" indent="0" eaLnBrk="1" hangingPunct="1">
              <a:buNone/>
            </a:pPr>
            <a:r>
              <a:rPr lang="es-ES" altLang="en-US" sz="2000" b="1" dirty="0">
                <a:solidFill>
                  <a:srgbClr val="222222"/>
                </a:solidFill>
              </a:rPr>
              <a:t>Implicaciones para el año escolar </a:t>
            </a:r>
            <a:r>
              <a:rPr lang="es-ES" altLang="en-US" sz="2000" b="1" dirty="0" smtClean="0">
                <a:solidFill>
                  <a:srgbClr val="222222"/>
                </a:solidFill>
              </a:rPr>
              <a:t>2021 </a:t>
            </a:r>
            <a:r>
              <a:rPr lang="es-ES" altLang="en-US" sz="2000" b="1" dirty="0">
                <a:solidFill>
                  <a:srgbClr val="222222"/>
                </a:solidFill>
              </a:rPr>
              <a:t>- </a:t>
            </a:r>
            <a:r>
              <a:rPr lang="es-ES" altLang="en-US" sz="2000" b="1" dirty="0" smtClean="0">
                <a:solidFill>
                  <a:srgbClr val="222222"/>
                </a:solidFill>
              </a:rPr>
              <a:t>2022</a:t>
            </a:r>
            <a:r>
              <a:rPr lang="es-ES" altLang="en-US" sz="2000" dirty="0" smtClean="0">
                <a:solidFill>
                  <a:srgbClr val="222222"/>
                </a:solidFill>
              </a:rPr>
              <a:t>: </a:t>
            </a:r>
            <a:r>
              <a:rPr lang="es-ES" altLang="en-US" sz="2000" dirty="0">
                <a:solidFill>
                  <a:srgbClr val="222222"/>
                </a:solidFill>
              </a:rPr>
              <a:t>Según nuestra evaluación del SPSA del año pasado, ¿qué estrategias de nuestro SPSA actual continuaremos implementando? ¿Qué, si acaso, consideraremos cambiar o agregar a nuestro plan actual para mejorar el programa de instrucción?</a:t>
            </a:r>
          </a:p>
          <a:p>
            <a:pPr lvl="1" eaLnBrk="1" hangingPunct="1"/>
            <a:r>
              <a:rPr lang="en-US" altLang="en-US" sz="2000" dirty="0">
                <a:solidFill>
                  <a:srgbClr val="FF0000"/>
                </a:solidFill>
              </a:rPr>
              <a:t>[Insert school-specific information. Refer to and use information found in Prompts 3 &amp; 4 of your school’s current SPSA to help address these questions.]</a:t>
            </a:r>
          </a:p>
        </p:txBody>
      </p:sp>
      <p:sp>
        <p:nvSpPr>
          <p:cNvPr id="18435" name="Title 2">
            <a:extLst>
              <a:ext uri="{FF2B5EF4-FFF2-40B4-BE49-F238E27FC236}">
                <a16:creationId xmlns:a16="http://schemas.microsoft.com/office/drawing/2014/main" id="{D9E25498-8CE3-4E3A-A789-5DBAA38BB2A2}"/>
              </a:ext>
            </a:extLst>
          </p:cNvPr>
          <p:cNvSpPr>
            <a:spLocks noGrp="1"/>
          </p:cNvSpPr>
          <p:nvPr>
            <p:ph type="title"/>
          </p:nvPr>
        </p:nvSpPr>
        <p:spPr>
          <a:xfrm>
            <a:off x="111125" y="319723"/>
            <a:ext cx="8861425" cy="1162050"/>
          </a:xfrm>
        </p:spPr>
        <p:txBody>
          <a:bodyPr/>
          <a:lstStyle/>
          <a:p>
            <a:pPr eaLnBrk="1" hangingPunct="1"/>
            <a:r>
              <a:rPr lang="es-US" altLang="en-US"/>
              <a:t>Página </a:t>
            </a:r>
            <a:r>
              <a:rPr lang="es-US" altLang="en-US" dirty="0"/>
              <a:t>de objetivos de matemáticas</a:t>
            </a:r>
            <a:endParaRPr lang="en-US" altLang="en-US" dirty="0"/>
          </a:p>
        </p:txBody>
      </p:sp>
    </p:spTree>
    <p:extLst>
      <p:ext uri="{BB962C8B-B14F-4D97-AF65-F5344CB8AC3E}">
        <p14:creationId xmlns:p14="http://schemas.microsoft.com/office/powerpoint/2010/main" val="178034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04" name="Content Placeholder 1">
            <a:extLst>
              <a:ext uri="{FF2B5EF4-FFF2-40B4-BE49-F238E27FC236}">
                <a16:creationId xmlns:a16="http://schemas.microsoft.com/office/drawing/2014/main" id="{A2114F39-75AB-41F4-90E2-4746469ADFBA}"/>
              </a:ext>
            </a:extLst>
          </p:cNvPr>
          <p:cNvSpPr>
            <a:spLocks noGrp="1"/>
          </p:cNvSpPr>
          <p:nvPr>
            <p:ph idx="1"/>
          </p:nvPr>
        </p:nvSpPr>
        <p:spPr>
          <a:xfrm>
            <a:off x="218281" y="2022475"/>
            <a:ext cx="8707438" cy="4564063"/>
          </a:xfrm>
        </p:spPr>
        <p:txBody>
          <a:bodyPr/>
          <a:lstStyle/>
          <a:p>
            <a:pPr marL="0" indent="0">
              <a:buNone/>
            </a:pPr>
            <a:r>
              <a:rPr lang="es-US" altLang="en-US" sz="2000" b="1" dirty="0"/>
              <a:t>Revisión del desempeño escolar </a:t>
            </a:r>
            <a:r>
              <a:rPr lang="en-US" altLang="en-US" sz="2000"/>
              <a:t>– </a:t>
            </a:r>
            <a:r>
              <a:rPr lang="es-US" altLang="en-US" sz="2000"/>
              <a:t>¿ Cómo </a:t>
            </a:r>
            <a:r>
              <a:rPr lang="es-US" altLang="en-US" sz="2000" dirty="0"/>
              <a:t>se ha desempeñado la escuela en </a:t>
            </a:r>
            <a:r>
              <a:rPr lang="es-US" altLang="en-US" sz="2000"/>
              <a:t>esta area? ¿Qué muestran </a:t>
            </a:r>
            <a:r>
              <a:rPr lang="es-US" altLang="en-US" sz="2000" dirty="0"/>
              <a:t>los datos/evidencia?</a:t>
            </a:r>
          </a:p>
        </p:txBody>
      </p:sp>
      <p:sp>
        <p:nvSpPr>
          <p:cNvPr id="16386" name="Title 1">
            <a:extLst>
              <a:ext uri="{FF2B5EF4-FFF2-40B4-BE49-F238E27FC236}">
                <a16:creationId xmlns:a16="http://schemas.microsoft.com/office/drawing/2014/main" id="{73EABF19-E6D1-49B9-83EA-BEAF9656F9DF}"/>
              </a:ext>
            </a:extLst>
          </p:cNvPr>
          <p:cNvSpPr>
            <a:spLocks noGrp="1"/>
          </p:cNvSpPr>
          <p:nvPr>
            <p:ph type="title"/>
          </p:nvPr>
        </p:nvSpPr>
        <p:spPr>
          <a:xfrm>
            <a:off x="262731" y="258444"/>
            <a:ext cx="8618537" cy="1322388"/>
          </a:xfrm>
        </p:spPr>
        <p:txBody>
          <a:bodyPr/>
          <a:lstStyle/>
          <a:p>
            <a:pPr eaLnBrk="1" hangingPunct="1"/>
            <a:r>
              <a:rPr lang="es-US" altLang="en-US"/>
              <a:t>Página </a:t>
            </a:r>
            <a:r>
              <a:rPr lang="es-US" altLang="en-US" dirty="0"/>
              <a:t>de objetivos de </a:t>
            </a:r>
            <a:r>
              <a:rPr lang="es-ES" altLang="en-US" dirty="0"/>
              <a:t>programas para estudiantes de inglés</a:t>
            </a:r>
            <a:r>
              <a:rPr lang="es-ES" altLang="en-US" sz="1100" dirty="0"/>
              <a:t> </a:t>
            </a:r>
            <a:endParaRPr lang="en-US" altLang="en-US" dirty="0"/>
          </a:p>
        </p:txBody>
      </p:sp>
      <p:graphicFrame>
        <p:nvGraphicFramePr>
          <p:cNvPr id="5" name="Table 4">
            <a:extLst>
              <a:ext uri="{FF2B5EF4-FFF2-40B4-BE49-F238E27FC236}">
                <a16:creationId xmlns:a16="http://schemas.microsoft.com/office/drawing/2014/main" id="{76B538BB-F5AE-4BC8-8F9E-9C4D22B5CB54}"/>
              </a:ext>
            </a:extLst>
          </p:cNvPr>
          <p:cNvGraphicFramePr>
            <a:graphicFrameLocks noGrp="1"/>
          </p:cNvGraphicFramePr>
          <p:nvPr>
            <p:extLst>
              <p:ext uri="{D42A27DB-BD31-4B8C-83A1-F6EECF244321}">
                <p14:modId xmlns:p14="http://schemas.microsoft.com/office/powerpoint/2010/main" val="1338326989"/>
              </p:ext>
            </p:extLst>
          </p:nvPr>
        </p:nvGraphicFramePr>
        <p:xfrm>
          <a:off x="255588" y="2790825"/>
          <a:ext cx="8707437" cy="1725612"/>
        </p:xfrm>
        <a:graphic>
          <a:graphicData uri="http://schemas.openxmlformats.org/drawingml/2006/table">
            <a:tbl>
              <a:tblPr firstRow="1" bandRow="1">
                <a:tableStyleId>{5FD0F851-EC5A-4D38-B0AD-8093EC10F338}</a:tableStyleId>
              </a:tblPr>
              <a:tblGrid>
                <a:gridCol w="6647550">
                  <a:extLst>
                    <a:ext uri="{9D8B030D-6E8A-4147-A177-3AD203B41FA5}">
                      <a16:colId xmlns:a16="http://schemas.microsoft.com/office/drawing/2014/main" val="20000"/>
                    </a:ext>
                  </a:extLst>
                </a:gridCol>
                <a:gridCol w="2059887">
                  <a:extLst>
                    <a:ext uri="{9D8B030D-6E8A-4147-A177-3AD203B41FA5}">
                      <a16:colId xmlns:a16="http://schemas.microsoft.com/office/drawing/2014/main" val="20001"/>
                    </a:ext>
                  </a:extLst>
                </a:gridCol>
              </a:tblGrid>
              <a:tr h="431403">
                <a:tc>
                  <a:txBody>
                    <a:bodyPr/>
                    <a:lstStyle/>
                    <a:p>
                      <a:r>
                        <a:rPr lang="en-US" sz="1800"/>
                        <a:t>Objetivo</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Met/Not Met/NA</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1403">
                <a:tc>
                  <a:txBody>
                    <a:bodyPr/>
                    <a:lstStyle/>
                    <a:p>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English Learner Program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1403">
                <a:tc>
                  <a:txBody>
                    <a:bodyPr/>
                    <a:lstStyle/>
                    <a:p>
                      <a:r>
                        <a:rPr kumimoji="0" lang="en-US" sz="1800" b="1" i="0" u="none" strike="noStrike" kern="1200" cap="none" spc="0" normalizeH="0" baseline="0" noProof="0">
                          <a:ln>
                            <a:noFill/>
                          </a:ln>
                          <a:solidFill>
                            <a:srgbClr val="FF0000"/>
                          </a:solidFill>
                          <a:effectLst/>
                          <a:uLnTx/>
                          <a:uFillTx/>
                          <a:latin typeface="+mn-lt"/>
                          <a:ea typeface="+mn-ea"/>
                          <a:cs typeface="+mn-cs"/>
                        </a:rPr>
                        <a:t>Insert English Learner Program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31403">
                <a:tc>
                  <a:txBody>
                    <a:bodyPr/>
                    <a:lstStyle/>
                    <a:p>
                      <a:r>
                        <a:rPr kumimoji="0" lang="en-US" sz="1800" b="1" i="0" u="none" strike="noStrike" kern="1200" cap="none" spc="0" normalizeH="0" baseline="0" noProof="0">
                          <a:ln>
                            <a:noFill/>
                          </a:ln>
                          <a:solidFill>
                            <a:srgbClr val="FF0000"/>
                          </a:solidFill>
                          <a:effectLst/>
                          <a:uLnTx/>
                          <a:uFillTx/>
                          <a:latin typeface="+mn-lt"/>
                          <a:ea typeface="+mn-ea"/>
                          <a:cs typeface="+mn-cs"/>
                        </a:rPr>
                        <a:t>Insert English Learner Program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le 3">
            <a:extLst>
              <a:ext uri="{FF2B5EF4-FFF2-40B4-BE49-F238E27FC236}">
                <a16:creationId xmlns:a16="http://schemas.microsoft.com/office/drawing/2014/main" id="{DB595E4C-8D54-4AD3-A985-90D26F45E502}"/>
              </a:ext>
            </a:extLst>
          </p:cNvPr>
          <p:cNvGraphicFramePr>
            <a:graphicFrameLocks noGrp="1"/>
          </p:cNvGraphicFramePr>
          <p:nvPr>
            <p:extLst>
              <p:ext uri="{D42A27DB-BD31-4B8C-83A1-F6EECF244321}">
                <p14:modId xmlns:p14="http://schemas.microsoft.com/office/powerpoint/2010/main" val="2861620078"/>
              </p:ext>
            </p:extLst>
          </p:nvPr>
        </p:nvGraphicFramePr>
        <p:xfrm>
          <a:off x="255588" y="4937125"/>
          <a:ext cx="8707436" cy="1463676"/>
        </p:xfrm>
        <a:graphic>
          <a:graphicData uri="http://schemas.openxmlformats.org/drawingml/2006/table">
            <a:tbl>
              <a:tblPr firstRow="1" bandRow="1">
                <a:tableStyleId>{5940675A-B579-460E-94D1-54222C63F5DA}</a:tableStyleId>
              </a:tblPr>
              <a:tblGrid>
                <a:gridCol w="3042783">
                  <a:extLst>
                    <a:ext uri="{9D8B030D-6E8A-4147-A177-3AD203B41FA5}">
                      <a16:colId xmlns:a16="http://schemas.microsoft.com/office/drawing/2014/main" val="20000"/>
                    </a:ext>
                  </a:extLst>
                </a:gridCol>
                <a:gridCol w="3058033">
                  <a:extLst>
                    <a:ext uri="{9D8B030D-6E8A-4147-A177-3AD203B41FA5}">
                      <a16:colId xmlns:a16="http://schemas.microsoft.com/office/drawing/2014/main" val="20001"/>
                    </a:ext>
                  </a:extLst>
                </a:gridCol>
                <a:gridCol w="2606620">
                  <a:extLst>
                    <a:ext uri="{9D8B030D-6E8A-4147-A177-3AD203B41FA5}">
                      <a16:colId xmlns:a16="http://schemas.microsoft.com/office/drawing/2014/main" val="20002"/>
                    </a:ext>
                  </a:extLst>
                </a:gridCol>
              </a:tblGrid>
              <a:tr h="3659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t>  </a:t>
                      </a:r>
                      <a:r>
                        <a:rPr lang="en-US" sz="1800">
                          <a:solidFill>
                            <a:srgbClr val="FF0000"/>
                          </a:solidFill>
                        </a:rPr>
                        <a:t>[Relevant Data/Evidence]</a:t>
                      </a:r>
                    </a:p>
                  </a:txBody>
                  <a:tcPr marL="91461" marR="91461" marT="45740" marB="45740"/>
                </a:tc>
                <a:tc>
                  <a:txBody>
                    <a:bodyPr/>
                    <a:lstStyle/>
                    <a:p>
                      <a:pPr algn="ctr"/>
                      <a:r>
                        <a:rPr lang="en-US" sz="1400" dirty="0">
                          <a:solidFill>
                            <a:srgbClr val="FF0000"/>
                          </a:solidFill>
                        </a:rPr>
                        <a:t>(insert two school years ago)</a:t>
                      </a:r>
                    </a:p>
                  </a:txBody>
                  <a:tcPr marL="91461" marR="91461" marT="45740" marB="45740"/>
                </a:tc>
                <a:tc>
                  <a:txBody>
                    <a:bodyPr/>
                    <a:lstStyle/>
                    <a:p>
                      <a:pPr algn="ctr"/>
                      <a:r>
                        <a:rPr lang="en-US" sz="1400" dirty="0">
                          <a:solidFill>
                            <a:srgbClr val="FF0000"/>
                          </a:solidFill>
                        </a:rPr>
                        <a:t>(insert last school year)</a:t>
                      </a:r>
                    </a:p>
                  </a:txBody>
                  <a:tcPr marL="91461" marR="91461" marT="45740" marB="45740"/>
                </a:tc>
                <a:extLst>
                  <a:ext uri="{0D108BD9-81ED-4DB2-BD59-A6C34878D82A}">
                    <a16:rowId xmlns:a16="http://schemas.microsoft.com/office/drawing/2014/main" val="10000"/>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1"/>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2"/>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46264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137B1DB5-5B5D-4D1E-A28E-D5D432C92373}"/>
              </a:ext>
            </a:extLst>
          </p:cNvPr>
          <p:cNvSpPr>
            <a:spLocks noGrp="1"/>
          </p:cNvSpPr>
          <p:nvPr>
            <p:ph idx="1"/>
          </p:nvPr>
        </p:nvSpPr>
        <p:spPr>
          <a:xfrm>
            <a:off x="587830" y="2025015"/>
            <a:ext cx="8286295" cy="4501197"/>
          </a:xfrm>
        </p:spPr>
        <p:txBody>
          <a:bodyPr/>
          <a:lstStyle/>
          <a:p>
            <a:pPr marL="0" indent="0" eaLnBrk="1" hangingPunct="1">
              <a:buNone/>
            </a:pPr>
            <a:r>
              <a:rPr lang="es-ES" altLang="en-US" sz="2000" b="1" dirty="0">
                <a:solidFill>
                  <a:srgbClr val="222222"/>
                </a:solidFill>
              </a:rPr>
              <a:t>Evaluación del programa (análisis de la </a:t>
            </a:r>
            <a:r>
              <a:rPr lang="es-ES" altLang="en-US" sz="2000" b="1">
                <a:solidFill>
                  <a:srgbClr val="222222"/>
                </a:solidFill>
              </a:rPr>
              <a:t>causa a la raíz</a:t>
            </a:r>
            <a:r>
              <a:rPr lang="es-ES" altLang="en-US" sz="2000" b="1" dirty="0">
                <a:solidFill>
                  <a:srgbClr val="222222"/>
                </a:solidFill>
              </a:rPr>
              <a:t>): </a:t>
            </a:r>
            <a:r>
              <a:rPr lang="es-ES" altLang="en-US" sz="2000" dirty="0">
                <a:solidFill>
                  <a:srgbClr val="222222"/>
                </a:solidFill>
              </a:rPr>
              <a:t>Si la escuela ha mejorado los resultados de sus estudiantes, ¿qué estrategias y acciones han funcionado para producir esos resultados? Si la escuela no ha mejorado significativamente, ¿qué no ha funcionado? ¿Por qué el programa educativo de la escuela no ha producido mejores resultados para los estudiantes?</a:t>
            </a:r>
          </a:p>
          <a:p>
            <a:pPr marL="690563" indent="-344488" eaLnBrk="1" hangingPunct="1">
              <a:buFont typeface="Wingdings" panose="05000000000000000000" pitchFamily="2" charset="2"/>
              <a:buChar char=""/>
            </a:pPr>
            <a:r>
              <a:rPr lang="en-US" altLang="en-US" sz="2000" dirty="0">
                <a:solidFill>
                  <a:srgbClr val="FF0000"/>
                </a:solidFill>
              </a:rPr>
              <a:t>[Insert school-specific information]</a:t>
            </a:r>
          </a:p>
          <a:p>
            <a:pPr marL="0" indent="0" eaLnBrk="1" hangingPunct="1">
              <a:buNone/>
            </a:pPr>
            <a:endParaRPr lang="en-US" altLang="en-US" sz="2000" dirty="0"/>
          </a:p>
          <a:p>
            <a:pPr lvl="1" eaLnBrk="1" hangingPunct="1">
              <a:buFont typeface="Arial" panose="020B0604020202020204" pitchFamily="34" charset="0"/>
              <a:buNone/>
            </a:pPr>
            <a:endParaRPr lang="en-US" altLang="en-US" sz="2000" dirty="0">
              <a:solidFill>
                <a:srgbClr val="FF0000"/>
              </a:solidFill>
            </a:endParaRPr>
          </a:p>
        </p:txBody>
      </p:sp>
      <p:sp>
        <p:nvSpPr>
          <p:cNvPr id="17411" name="Title 1">
            <a:extLst>
              <a:ext uri="{FF2B5EF4-FFF2-40B4-BE49-F238E27FC236}">
                <a16:creationId xmlns:a16="http://schemas.microsoft.com/office/drawing/2014/main" id="{FDB247A6-6D5D-491E-AC91-D185F95F25DD}"/>
              </a:ext>
            </a:extLst>
          </p:cNvPr>
          <p:cNvSpPr txBox="1">
            <a:spLocks/>
          </p:cNvSpPr>
          <p:nvPr/>
        </p:nvSpPr>
        <p:spPr bwMode="auto">
          <a:xfrm>
            <a:off x="262731" y="250508"/>
            <a:ext cx="8618537"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Font typeface="Wingdings" panose="05000000000000000000" pitchFamily="2" charset="2"/>
              <a:buChar char=""/>
              <a:defRPr sz="2400">
                <a:solidFill>
                  <a:srgbClr val="262626"/>
                </a:solidFill>
                <a:latin typeface="Book Antiqua" panose="02040602050305030304" pitchFamily="18" charset="0"/>
              </a:defRPr>
            </a:lvl1pPr>
            <a:lvl2pPr marL="776288" indent="-365125">
              <a:spcBef>
                <a:spcPct val="20000"/>
              </a:spcBef>
              <a:buClr>
                <a:schemeClr val="accent1"/>
              </a:buClr>
              <a:buFont typeface="Wingdings" panose="05000000000000000000" pitchFamily="2" charset="2"/>
              <a:buChar char=""/>
              <a:defRPr sz="2200">
                <a:solidFill>
                  <a:srgbClr val="262626"/>
                </a:solidFill>
                <a:latin typeface="Book Antiqua" panose="02040602050305030304" pitchFamily="18" charset="0"/>
              </a:defRPr>
            </a:lvl2pPr>
            <a:lvl3pPr marL="1143000" indent="-365125">
              <a:spcBef>
                <a:spcPct val="20000"/>
              </a:spcBef>
              <a:buClr>
                <a:schemeClr val="accent1"/>
              </a:buClr>
              <a:buFont typeface="Wingdings" panose="05000000000000000000" pitchFamily="2" charset="2"/>
              <a:buChar char=""/>
              <a:defRPr sz="2000">
                <a:solidFill>
                  <a:srgbClr val="262626"/>
                </a:solidFill>
                <a:latin typeface="Book Antiqua" panose="02040602050305030304" pitchFamily="18" charset="0"/>
              </a:defRPr>
            </a:lvl3pPr>
            <a:lvl4pPr marL="1508125" indent="-319088">
              <a:spcBef>
                <a:spcPct val="20000"/>
              </a:spcBef>
              <a:buClr>
                <a:schemeClr val="accent1"/>
              </a:buClr>
              <a:buFont typeface="Wingdings" panose="05000000000000000000" pitchFamily="2" charset="2"/>
              <a:buChar char=""/>
              <a:defRPr>
                <a:solidFill>
                  <a:srgbClr val="262626"/>
                </a:solidFill>
                <a:latin typeface="Book Antiqua" panose="02040602050305030304" pitchFamily="18" charset="0"/>
              </a:defRPr>
            </a:lvl4pPr>
            <a:lvl5pPr indent="-319088">
              <a:spcBef>
                <a:spcPct val="20000"/>
              </a:spcBef>
              <a:buClr>
                <a:schemeClr val="accent1"/>
              </a:buClr>
              <a:buFont typeface="Wingdings" panose="05000000000000000000" pitchFamily="2" charset="2"/>
              <a:buChar char=""/>
              <a:defRPr sz="1600">
                <a:solidFill>
                  <a:srgbClr val="262626"/>
                </a:solidFill>
                <a:latin typeface="Book Antiqua" panose="02040602050305030304" pitchFamily="18" charset="0"/>
              </a:defRPr>
            </a:lvl5pPr>
            <a:lvl6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6pPr>
            <a:lvl7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7pPr>
            <a:lvl8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8pPr>
            <a:lvl9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9pPr>
          </a:lstStyle>
          <a:p>
            <a:pPr algn="ctr" eaLnBrk="1" hangingPunct="1">
              <a:spcBef>
                <a:spcPct val="0"/>
              </a:spcBef>
              <a:buClrTx/>
              <a:buFontTx/>
              <a:buNone/>
            </a:pPr>
            <a:r>
              <a:rPr lang="es-US" altLang="en-US" sz="4000">
                <a:solidFill>
                  <a:schemeClr val="tx2"/>
                </a:solidFill>
              </a:rPr>
              <a:t>Página </a:t>
            </a:r>
            <a:r>
              <a:rPr lang="es-US" altLang="en-US" sz="4000" dirty="0">
                <a:solidFill>
                  <a:schemeClr val="tx2"/>
                </a:solidFill>
              </a:rPr>
              <a:t>de objetivos de </a:t>
            </a:r>
            <a:r>
              <a:rPr lang="es-ES" altLang="en-US" sz="4000" dirty="0">
                <a:solidFill>
                  <a:schemeClr val="tx2"/>
                </a:solidFill>
              </a:rPr>
              <a:t>programas para estudiantes de inglés</a:t>
            </a:r>
            <a:r>
              <a:rPr lang="es-ES" altLang="en-US" sz="1100" dirty="0">
                <a:solidFill>
                  <a:schemeClr val="tx2"/>
                </a:solidFill>
              </a:rPr>
              <a:t> </a:t>
            </a:r>
            <a:endParaRPr lang="en-US" altLang="en-US" sz="4000" dirty="0">
              <a:solidFill>
                <a:schemeClr val="tx2"/>
              </a:solidFill>
            </a:endParaRPr>
          </a:p>
        </p:txBody>
      </p:sp>
    </p:spTree>
    <p:extLst>
      <p:ext uri="{BB962C8B-B14F-4D97-AF65-F5344CB8AC3E}">
        <p14:creationId xmlns:p14="http://schemas.microsoft.com/office/powerpoint/2010/main" val="3472152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7941A360-EEC6-42BC-AD46-9BC35AFA8277}"/>
              </a:ext>
            </a:extLst>
          </p:cNvPr>
          <p:cNvSpPr>
            <a:spLocks noGrp="1"/>
          </p:cNvSpPr>
          <p:nvPr>
            <p:ph idx="1"/>
          </p:nvPr>
        </p:nvSpPr>
        <p:spPr>
          <a:xfrm>
            <a:off x="511629" y="2100534"/>
            <a:ext cx="8316685" cy="4305300"/>
          </a:xfrm>
        </p:spPr>
        <p:txBody>
          <a:bodyPr/>
          <a:lstStyle/>
          <a:p>
            <a:pPr marL="0" indent="0" eaLnBrk="1" hangingPunct="1">
              <a:buNone/>
            </a:pPr>
            <a:r>
              <a:rPr lang="es-ES" altLang="en-US" sz="2000" b="1" dirty="0">
                <a:solidFill>
                  <a:srgbClr val="222222"/>
                </a:solidFill>
              </a:rPr>
              <a:t>Implicaciones para el año escolar </a:t>
            </a:r>
            <a:r>
              <a:rPr lang="es-ES" altLang="en-US" sz="2000" b="1" dirty="0" smtClean="0">
                <a:solidFill>
                  <a:srgbClr val="222222"/>
                </a:solidFill>
              </a:rPr>
              <a:t>2021 </a:t>
            </a:r>
            <a:r>
              <a:rPr lang="es-ES" altLang="en-US" sz="2000" b="1" dirty="0">
                <a:solidFill>
                  <a:srgbClr val="222222"/>
                </a:solidFill>
              </a:rPr>
              <a:t>- </a:t>
            </a:r>
            <a:r>
              <a:rPr lang="es-ES" altLang="en-US" sz="2000" b="1" dirty="0" smtClean="0">
                <a:solidFill>
                  <a:srgbClr val="222222"/>
                </a:solidFill>
              </a:rPr>
              <a:t>2022</a:t>
            </a:r>
            <a:r>
              <a:rPr lang="es-ES" altLang="en-US" sz="2000" dirty="0" smtClean="0">
                <a:solidFill>
                  <a:srgbClr val="222222"/>
                </a:solidFill>
              </a:rPr>
              <a:t>: </a:t>
            </a:r>
            <a:r>
              <a:rPr lang="es-ES" altLang="en-US" sz="2000" dirty="0">
                <a:solidFill>
                  <a:srgbClr val="222222"/>
                </a:solidFill>
              </a:rPr>
              <a:t>Según nuestra evaluación del SPSA del año pasado, ¿qué estrategias de nuestro SPSA actual continuaremos implementando? ¿Qué, si acaso, consideraremos cambiar o agregar a nuestro plan actual para mejorar el programa de instrucción?</a:t>
            </a:r>
          </a:p>
          <a:p>
            <a:pPr lvl="1" eaLnBrk="1" hangingPunct="1"/>
            <a:r>
              <a:rPr lang="en-US" altLang="en-US" sz="2000" dirty="0">
                <a:solidFill>
                  <a:srgbClr val="FF0000"/>
                </a:solidFill>
              </a:rPr>
              <a:t>[Insert school-specific information. Refer to and use information found in Prompts 3 &amp; 4 of your school’s current SPSA to help address these questions.]</a:t>
            </a:r>
          </a:p>
        </p:txBody>
      </p:sp>
      <p:sp>
        <p:nvSpPr>
          <p:cNvPr id="18435" name="Title 2">
            <a:extLst>
              <a:ext uri="{FF2B5EF4-FFF2-40B4-BE49-F238E27FC236}">
                <a16:creationId xmlns:a16="http://schemas.microsoft.com/office/drawing/2014/main" id="{D9E25498-8CE3-4E3A-A789-5DBAA38BB2A2}"/>
              </a:ext>
            </a:extLst>
          </p:cNvPr>
          <p:cNvSpPr>
            <a:spLocks noGrp="1"/>
          </p:cNvSpPr>
          <p:nvPr>
            <p:ph type="title"/>
          </p:nvPr>
        </p:nvSpPr>
        <p:spPr>
          <a:xfrm>
            <a:off x="141287" y="319723"/>
            <a:ext cx="8861425" cy="1162050"/>
          </a:xfrm>
        </p:spPr>
        <p:txBody>
          <a:bodyPr/>
          <a:lstStyle/>
          <a:p>
            <a:pPr eaLnBrk="1" hangingPunct="1"/>
            <a:r>
              <a:rPr lang="es-US" altLang="en-US"/>
              <a:t>Página </a:t>
            </a:r>
            <a:r>
              <a:rPr lang="es-US" altLang="en-US" dirty="0"/>
              <a:t>de objetivos de </a:t>
            </a:r>
            <a:r>
              <a:rPr lang="es-ES" altLang="en-US" dirty="0"/>
              <a:t>programas para estudiantes de inglés</a:t>
            </a:r>
            <a:r>
              <a:rPr lang="es-ES" altLang="en-US" sz="1100" dirty="0"/>
              <a:t> </a:t>
            </a:r>
            <a:endParaRPr lang="en-US" altLang="en-US" dirty="0"/>
          </a:p>
        </p:txBody>
      </p:sp>
    </p:spTree>
    <p:extLst>
      <p:ext uri="{BB962C8B-B14F-4D97-AF65-F5344CB8AC3E}">
        <p14:creationId xmlns:p14="http://schemas.microsoft.com/office/powerpoint/2010/main" val="3138698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04" name="Content Placeholder 1">
            <a:extLst>
              <a:ext uri="{FF2B5EF4-FFF2-40B4-BE49-F238E27FC236}">
                <a16:creationId xmlns:a16="http://schemas.microsoft.com/office/drawing/2014/main" id="{A2114F39-75AB-41F4-90E2-4746469ADFBA}"/>
              </a:ext>
            </a:extLst>
          </p:cNvPr>
          <p:cNvSpPr>
            <a:spLocks noGrp="1"/>
          </p:cNvSpPr>
          <p:nvPr>
            <p:ph idx="1"/>
          </p:nvPr>
        </p:nvSpPr>
        <p:spPr>
          <a:xfrm>
            <a:off x="218281" y="2022475"/>
            <a:ext cx="8707438" cy="4564063"/>
          </a:xfrm>
        </p:spPr>
        <p:txBody>
          <a:bodyPr/>
          <a:lstStyle/>
          <a:p>
            <a:pPr marL="0" indent="0">
              <a:buNone/>
            </a:pPr>
            <a:r>
              <a:rPr lang="es-US" altLang="en-US" sz="2000" b="1" dirty="0"/>
              <a:t>Revisión del desempeño escolar </a:t>
            </a:r>
            <a:r>
              <a:rPr lang="en-US" altLang="en-US" sz="2000"/>
              <a:t>– </a:t>
            </a:r>
            <a:r>
              <a:rPr lang="es-US" altLang="en-US" sz="2000"/>
              <a:t>¿ Cómo </a:t>
            </a:r>
            <a:r>
              <a:rPr lang="es-US" altLang="en-US" sz="2000" dirty="0"/>
              <a:t>se ha desempeñado la escuela en </a:t>
            </a:r>
            <a:r>
              <a:rPr lang="es-US" altLang="en-US" sz="2000"/>
              <a:t>esta area? ¿Qué muestran </a:t>
            </a:r>
            <a:r>
              <a:rPr lang="es-US" altLang="en-US" sz="2000" dirty="0"/>
              <a:t>los datos/evidencia?</a:t>
            </a:r>
          </a:p>
        </p:txBody>
      </p:sp>
      <p:sp>
        <p:nvSpPr>
          <p:cNvPr id="16386" name="Title 1">
            <a:extLst>
              <a:ext uri="{FF2B5EF4-FFF2-40B4-BE49-F238E27FC236}">
                <a16:creationId xmlns:a16="http://schemas.microsoft.com/office/drawing/2014/main" id="{73EABF19-E6D1-49B9-83EA-BEAF9656F9DF}"/>
              </a:ext>
            </a:extLst>
          </p:cNvPr>
          <p:cNvSpPr>
            <a:spLocks noGrp="1"/>
          </p:cNvSpPr>
          <p:nvPr>
            <p:ph type="title"/>
          </p:nvPr>
        </p:nvSpPr>
        <p:spPr>
          <a:xfrm>
            <a:off x="218281" y="271462"/>
            <a:ext cx="8825235" cy="1322388"/>
          </a:xfrm>
        </p:spPr>
        <p:txBody>
          <a:bodyPr/>
          <a:lstStyle/>
          <a:p>
            <a:pPr lvl="0"/>
            <a:r>
              <a:rPr lang="es-ES" altLang="en-US" sz="3600" dirty="0"/>
              <a:t>Página de objetivos de participación de los padres, la comunidad y los estudiantes </a:t>
            </a:r>
          </a:p>
        </p:txBody>
      </p:sp>
      <p:graphicFrame>
        <p:nvGraphicFramePr>
          <p:cNvPr id="5" name="Table 4">
            <a:extLst>
              <a:ext uri="{FF2B5EF4-FFF2-40B4-BE49-F238E27FC236}">
                <a16:creationId xmlns:a16="http://schemas.microsoft.com/office/drawing/2014/main" id="{76B538BB-F5AE-4BC8-8F9E-9C4D22B5CB54}"/>
              </a:ext>
            </a:extLst>
          </p:cNvPr>
          <p:cNvGraphicFramePr>
            <a:graphicFrameLocks noGrp="1"/>
          </p:cNvGraphicFramePr>
          <p:nvPr>
            <p:extLst>
              <p:ext uri="{D42A27DB-BD31-4B8C-83A1-F6EECF244321}">
                <p14:modId xmlns:p14="http://schemas.microsoft.com/office/powerpoint/2010/main" val="1004101472"/>
              </p:ext>
            </p:extLst>
          </p:nvPr>
        </p:nvGraphicFramePr>
        <p:xfrm>
          <a:off x="255588" y="2790825"/>
          <a:ext cx="8707437" cy="1725612"/>
        </p:xfrm>
        <a:graphic>
          <a:graphicData uri="http://schemas.openxmlformats.org/drawingml/2006/table">
            <a:tbl>
              <a:tblPr firstRow="1" bandRow="1">
                <a:tableStyleId>{5FD0F851-EC5A-4D38-B0AD-8093EC10F338}</a:tableStyleId>
              </a:tblPr>
              <a:tblGrid>
                <a:gridCol w="6647550">
                  <a:extLst>
                    <a:ext uri="{9D8B030D-6E8A-4147-A177-3AD203B41FA5}">
                      <a16:colId xmlns:a16="http://schemas.microsoft.com/office/drawing/2014/main" val="20000"/>
                    </a:ext>
                  </a:extLst>
                </a:gridCol>
                <a:gridCol w="2059887">
                  <a:extLst>
                    <a:ext uri="{9D8B030D-6E8A-4147-A177-3AD203B41FA5}">
                      <a16:colId xmlns:a16="http://schemas.microsoft.com/office/drawing/2014/main" val="20001"/>
                    </a:ext>
                  </a:extLst>
                </a:gridCol>
              </a:tblGrid>
              <a:tr h="431403">
                <a:tc>
                  <a:txBody>
                    <a:bodyPr/>
                    <a:lstStyle/>
                    <a:p>
                      <a:r>
                        <a:rPr lang="en-US" sz="1800"/>
                        <a:t>Objetivo</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Met/Not Met/NA</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1403">
                <a:tc>
                  <a:txBody>
                    <a:bodyPr/>
                    <a:lstStyle/>
                    <a:p>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PCS Engagement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1403">
                <a:tc>
                  <a:txBody>
                    <a:bodyPr/>
                    <a:lstStyle/>
                    <a:p>
                      <a:r>
                        <a:rPr kumimoji="0" lang="en-US" sz="1800" b="1" i="0" u="none" strike="noStrike" kern="1200" cap="none" spc="0" normalizeH="0" baseline="0" noProof="0">
                          <a:ln>
                            <a:noFill/>
                          </a:ln>
                          <a:solidFill>
                            <a:srgbClr val="FF0000"/>
                          </a:solidFill>
                          <a:effectLst/>
                          <a:uLnTx/>
                          <a:uFillTx/>
                          <a:latin typeface="+mn-lt"/>
                          <a:ea typeface="+mn-ea"/>
                          <a:cs typeface="+mn-cs"/>
                        </a:rPr>
                        <a:t>Insert PCS Engagement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31403">
                <a:tc>
                  <a:txBody>
                    <a:bodyPr/>
                    <a:lstStyle/>
                    <a:p>
                      <a:r>
                        <a:rPr kumimoji="0" lang="en-US" sz="1800" b="1" i="0" u="none" strike="noStrike" kern="1200" cap="none" spc="0" normalizeH="0" baseline="0" noProof="0">
                          <a:ln>
                            <a:noFill/>
                          </a:ln>
                          <a:solidFill>
                            <a:srgbClr val="FF0000"/>
                          </a:solidFill>
                          <a:effectLst/>
                          <a:uLnTx/>
                          <a:uFillTx/>
                          <a:latin typeface="+mn-lt"/>
                          <a:ea typeface="+mn-ea"/>
                          <a:cs typeface="+mn-cs"/>
                        </a:rPr>
                        <a:t>Insert PCS Engagement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le 3">
            <a:extLst>
              <a:ext uri="{FF2B5EF4-FFF2-40B4-BE49-F238E27FC236}">
                <a16:creationId xmlns:a16="http://schemas.microsoft.com/office/drawing/2014/main" id="{DB595E4C-8D54-4AD3-A985-90D26F45E502}"/>
              </a:ext>
            </a:extLst>
          </p:cNvPr>
          <p:cNvGraphicFramePr>
            <a:graphicFrameLocks noGrp="1"/>
          </p:cNvGraphicFramePr>
          <p:nvPr>
            <p:extLst>
              <p:ext uri="{D42A27DB-BD31-4B8C-83A1-F6EECF244321}">
                <p14:modId xmlns:p14="http://schemas.microsoft.com/office/powerpoint/2010/main" val="4203870904"/>
              </p:ext>
            </p:extLst>
          </p:nvPr>
        </p:nvGraphicFramePr>
        <p:xfrm>
          <a:off x="255588" y="4937125"/>
          <a:ext cx="8707436" cy="1463676"/>
        </p:xfrm>
        <a:graphic>
          <a:graphicData uri="http://schemas.openxmlformats.org/drawingml/2006/table">
            <a:tbl>
              <a:tblPr firstRow="1" bandRow="1">
                <a:tableStyleId>{5940675A-B579-460E-94D1-54222C63F5DA}</a:tableStyleId>
              </a:tblPr>
              <a:tblGrid>
                <a:gridCol w="3195183">
                  <a:extLst>
                    <a:ext uri="{9D8B030D-6E8A-4147-A177-3AD203B41FA5}">
                      <a16:colId xmlns:a16="http://schemas.microsoft.com/office/drawing/2014/main" val="20000"/>
                    </a:ext>
                  </a:extLst>
                </a:gridCol>
                <a:gridCol w="2905633">
                  <a:extLst>
                    <a:ext uri="{9D8B030D-6E8A-4147-A177-3AD203B41FA5}">
                      <a16:colId xmlns:a16="http://schemas.microsoft.com/office/drawing/2014/main" val="20001"/>
                    </a:ext>
                  </a:extLst>
                </a:gridCol>
                <a:gridCol w="2606620">
                  <a:extLst>
                    <a:ext uri="{9D8B030D-6E8A-4147-A177-3AD203B41FA5}">
                      <a16:colId xmlns:a16="http://schemas.microsoft.com/office/drawing/2014/main" val="20002"/>
                    </a:ext>
                  </a:extLst>
                </a:gridCol>
              </a:tblGrid>
              <a:tr h="3659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t>  </a:t>
                      </a:r>
                      <a:r>
                        <a:rPr lang="en-US" sz="1800">
                          <a:solidFill>
                            <a:srgbClr val="FF0000"/>
                          </a:solidFill>
                        </a:rPr>
                        <a:t>[Relevant Data/Evidence]</a:t>
                      </a:r>
                    </a:p>
                  </a:txBody>
                  <a:tcPr marL="91461" marR="91461" marT="45740" marB="45740"/>
                </a:tc>
                <a:tc>
                  <a:txBody>
                    <a:bodyPr/>
                    <a:lstStyle/>
                    <a:p>
                      <a:pPr algn="ctr"/>
                      <a:r>
                        <a:rPr lang="en-US" sz="1400" dirty="0">
                          <a:solidFill>
                            <a:srgbClr val="FF0000"/>
                          </a:solidFill>
                        </a:rPr>
                        <a:t>(insert two school years ago)</a:t>
                      </a:r>
                    </a:p>
                  </a:txBody>
                  <a:tcPr marL="91461" marR="91461" marT="45740" marB="45740"/>
                </a:tc>
                <a:tc>
                  <a:txBody>
                    <a:bodyPr/>
                    <a:lstStyle/>
                    <a:p>
                      <a:pPr algn="ctr"/>
                      <a:r>
                        <a:rPr lang="en-US" sz="1400" dirty="0">
                          <a:solidFill>
                            <a:srgbClr val="FF0000"/>
                          </a:solidFill>
                        </a:rPr>
                        <a:t>(insert last school year)</a:t>
                      </a:r>
                    </a:p>
                  </a:txBody>
                  <a:tcPr marL="91461" marR="91461" marT="45740" marB="45740"/>
                </a:tc>
                <a:extLst>
                  <a:ext uri="{0D108BD9-81ED-4DB2-BD59-A6C34878D82A}">
                    <a16:rowId xmlns:a16="http://schemas.microsoft.com/office/drawing/2014/main" val="10000"/>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1"/>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2"/>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0088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137B1DB5-5B5D-4D1E-A28E-D5D432C92373}"/>
              </a:ext>
            </a:extLst>
          </p:cNvPr>
          <p:cNvSpPr>
            <a:spLocks noGrp="1"/>
          </p:cNvSpPr>
          <p:nvPr>
            <p:ph idx="1"/>
          </p:nvPr>
        </p:nvSpPr>
        <p:spPr>
          <a:xfrm>
            <a:off x="587830" y="2025015"/>
            <a:ext cx="8286295" cy="4501197"/>
          </a:xfrm>
        </p:spPr>
        <p:txBody>
          <a:bodyPr/>
          <a:lstStyle/>
          <a:p>
            <a:pPr marL="0" indent="0" eaLnBrk="1" hangingPunct="1">
              <a:buNone/>
            </a:pPr>
            <a:r>
              <a:rPr lang="es-ES" altLang="en-US" sz="2000" b="1" dirty="0">
                <a:solidFill>
                  <a:srgbClr val="222222"/>
                </a:solidFill>
              </a:rPr>
              <a:t>Evaluación del programa (análisis de la </a:t>
            </a:r>
            <a:r>
              <a:rPr lang="es-ES" altLang="en-US" sz="2000" b="1">
                <a:solidFill>
                  <a:srgbClr val="222222"/>
                </a:solidFill>
              </a:rPr>
              <a:t>causa a la raíz</a:t>
            </a:r>
            <a:r>
              <a:rPr lang="es-ES" altLang="en-US" sz="2000" b="1" dirty="0">
                <a:solidFill>
                  <a:srgbClr val="222222"/>
                </a:solidFill>
              </a:rPr>
              <a:t>): </a:t>
            </a:r>
            <a:r>
              <a:rPr lang="es-ES" altLang="en-US" sz="2000" dirty="0">
                <a:solidFill>
                  <a:srgbClr val="222222"/>
                </a:solidFill>
              </a:rPr>
              <a:t>Si la escuela ha mejorado los resultados de sus estudiantes, ¿qué estrategias y acciones han funcionado para producir esos resultados? Si la escuela no ha mejorado significativamente, ¿qué no ha funcionado? ¿Por qué el programa educativo de la escuela no ha producido mejores resultados para los estudiantes?</a:t>
            </a:r>
          </a:p>
          <a:p>
            <a:pPr marL="690563" indent="-344488" eaLnBrk="1" hangingPunct="1">
              <a:buFont typeface="Wingdings" panose="05000000000000000000" pitchFamily="2" charset="2"/>
              <a:buChar char=""/>
            </a:pPr>
            <a:r>
              <a:rPr lang="en-US" altLang="en-US" sz="2000" dirty="0">
                <a:solidFill>
                  <a:srgbClr val="FF0000"/>
                </a:solidFill>
              </a:rPr>
              <a:t>[Insert school-specific information]</a:t>
            </a:r>
          </a:p>
          <a:p>
            <a:pPr marL="0" indent="0" eaLnBrk="1" hangingPunct="1">
              <a:buNone/>
            </a:pPr>
            <a:endParaRPr lang="en-US" altLang="en-US" sz="2000" dirty="0"/>
          </a:p>
          <a:p>
            <a:pPr lvl="1" eaLnBrk="1" hangingPunct="1">
              <a:buFont typeface="Arial" panose="020B0604020202020204" pitchFamily="34" charset="0"/>
              <a:buNone/>
            </a:pPr>
            <a:endParaRPr lang="en-US" altLang="en-US" sz="2000" dirty="0">
              <a:solidFill>
                <a:srgbClr val="FF0000"/>
              </a:solidFill>
            </a:endParaRPr>
          </a:p>
        </p:txBody>
      </p:sp>
      <p:sp>
        <p:nvSpPr>
          <p:cNvPr id="17411" name="Title 1">
            <a:extLst>
              <a:ext uri="{FF2B5EF4-FFF2-40B4-BE49-F238E27FC236}">
                <a16:creationId xmlns:a16="http://schemas.microsoft.com/office/drawing/2014/main" id="{FDB247A6-6D5D-491E-AC91-D185F95F25DD}"/>
              </a:ext>
            </a:extLst>
          </p:cNvPr>
          <p:cNvSpPr txBox="1">
            <a:spLocks/>
          </p:cNvSpPr>
          <p:nvPr/>
        </p:nvSpPr>
        <p:spPr bwMode="auto">
          <a:xfrm>
            <a:off x="120581" y="250508"/>
            <a:ext cx="8760688"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Font typeface="Wingdings" panose="05000000000000000000" pitchFamily="2" charset="2"/>
              <a:buChar char=""/>
              <a:defRPr sz="2400">
                <a:solidFill>
                  <a:srgbClr val="262626"/>
                </a:solidFill>
                <a:latin typeface="Book Antiqua" panose="02040602050305030304" pitchFamily="18" charset="0"/>
              </a:defRPr>
            </a:lvl1pPr>
            <a:lvl2pPr marL="776288" indent="-365125">
              <a:spcBef>
                <a:spcPct val="20000"/>
              </a:spcBef>
              <a:buClr>
                <a:schemeClr val="accent1"/>
              </a:buClr>
              <a:buFont typeface="Wingdings" panose="05000000000000000000" pitchFamily="2" charset="2"/>
              <a:buChar char=""/>
              <a:defRPr sz="2200">
                <a:solidFill>
                  <a:srgbClr val="262626"/>
                </a:solidFill>
                <a:latin typeface="Book Antiqua" panose="02040602050305030304" pitchFamily="18" charset="0"/>
              </a:defRPr>
            </a:lvl2pPr>
            <a:lvl3pPr marL="1143000" indent="-365125">
              <a:spcBef>
                <a:spcPct val="20000"/>
              </a:spcBef>
              <a:buClr>
                <a:schemeClr val="accent1"/>
              </a:buClr>
              <a:buFont typeface="Wingdings" panose="05000000000000000000" pitchFamily="2" charset="2"/>
              <a:buChar char=""/>
              <a:defRPr sz="2000">
                <a:solidFill>
                  <a:srgbClr val="262626"/>
                </a:solidFill>
                <a:latin typeface="Book Antiqua" panose="02040602050305030304" pitchFamily="18" charset="0"/>
              </a:defRPr>
            </a:lvl3pPr>
            <a:lvl4pPr marL="1508125" indent="-319088">
              <a:spcBef>
                <a:spcPct val="20000"/>
              </a:spcBef>
              <a:buClr>
                <a:schemeClr val="accent1"/>
              </a:buClr>
              <a:buFont typeface="Wingdings" panose="05000000000000000000" pitchFamily="2" charset="2"/>
              <a:buChar char=""/>
              <a:defRPr>
                <a:solidFill>
                  <a:srgbClr val="262626"/>
                </a:solidFill>
                <a:latin typeface="Book Antiqua" panose="02040602050305030304" pitchFamily="18" charset="0"/>
              </a:defRPr>
            </a:lvl4pPr>
            <a:lvl5pPr indent="-319088">
              <a:spcBef>
                <a:spcPct val="20000"/>
              </a:spcBef>
              <a:buClr>
                <a:schemeClr val="accent1"/>
              </a:buClr>
              <a:buFont typeface="Wingdings" panose="05000000000000000000" pitchFamily="2" charset="2"/>
              <a:buChar char=""/>
              <a:defRPr sz="1600">
                <a:solidFill>
                  <a:srgbClr val="262626"/>
                </a:solidFill>
                <a:latin typeface="Book Antiqua" panose="02040602050305030304" pitchFamily="18" charset="0"/>
              </a:defRPr>
            </a:lvl5pPr>
            <a:lvl6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6pPr>
            <a:lvl7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7pPr>
            <a:lvl8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8pPr>
            <a:lvl9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9pPr>
          </a:lstStyle>
          <a:p>
            <a:pPr algn="ctr" eaLnBrk="1" hangingPunct="1">
              <a:spcBef>
                <a:spcPct val="0"/>
              </a:spcBef>
              <a:buClrTx/>
              <a:buFontTx/>
              <a:buNone/>
            </a:pPr>
            <a:r>
              <a:rPr lang="es-ES" altLang="en-US" sz="3600" dirty="0">
                <a:solidFill>
                  <a:schemeClr val="tx2"/>
                </a:solidFill>
              </a:rPr>
              <a:t>Página de objetivos de participación de los padres, la comunidad y los estudiantes</a:t>
            </a:r>
            <a:endParaRPr lang="en-US" altLang="en-US" sz="3600" dirty="0">
              <a:solidFill>
                <a:schemeClr val="tx2"/>
              </a:solidFill>
            </a:endParaRPr>
          </a:p>
        </p:txBody>
      </p:sp>
    </p:spTree>
    <p:extLst>
      <p:ext uri="{BB962C8B-B14F-4D97-AF65-F5344CB8AC3E}">
        <p14:creationId xmlns:p14="http://schemas.microsoft.com/office/powerpoint/2010/main" val="2343081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7941A360-EEC6-42BC-AD46-9BC35AFA8277}"/>
              </a:ext>
            </a:extLst>
          </p:cNvPr>
          <p:cNvSpPr>
            <a:spLocks noGrp="1"/>
          </p:cNvSpPr>
          <p:nvPr>
            <p:ph idx="1"/>
          </p:nvPr>
        </p:nvSpPr>
        <p:spPr>
          <a:xfrm>
            <a:off x="511629" y="2100534"/>
            <a:ext cx="8316685" cy="4305300"/>
          </a:xfrm>
        </p:spPr>
        <p:txBody>
          <a:bodyPr/>
          <a:lstStyle/>
          <a:p>
            <a:pPr marL="0" indent="0" eaLnBrk="1" hangingPunct="1">
              <a:buNone/>
            </a:pPr>
            <a:r>
              <a:rPr lang="es-ES" altLang="en-US" sz="2000" b="1" dirty="0">
                <a:solidFill>
                  <a:srgbClr val="222222"/>
                </a:solidFill>
              </a:rPr>
              <a:t>Implicaciones para el año escolar </a:t>
            </a:r>
            <a:r>
              <a:rPr lang="es-ES" altLang="en-US" sz="2000" b="1" dirty="0" smtClean="0">
                <a:solidFill>
                  <a:srgbClr val="222222"/>
                </a:solidFill>
              </a:rPr>
              <a:t>2021 </a:t>
            </a:r>
            <a:r>
              <a:rPr lang="es-ES" altLang="en-US" sz="2000" b="1" dirty="0">
                <a:solidFill>
                  <a:srgbClr val="222222"/>
                </a:solidFill>
              </a:rPr>
              <a:t>- </a:t>
            </a:r>
            <a:r>
              <a:rPr lang="es-ES" altLang="en-US" sz="2000" b="1" dirty="0" smtClean="0">
                <a:solidFill>
                  <a:srgbClr val="222222"/>
                </a:solidFill>
              </a:rPr>
              <a:t>2022</a:t>
            </a:r>
            <a:r>
              <a:rPr lang="es-ES" altLang="en-US" sz="2000" dirty="0" smtClean="0">
                <a:solidFill>
                  <a:srgbClr val="222222"/>
                </a:solidFill>
              </a:rPr>
              <a:t>: </a:t>
            </a:r>
            <a:r>
              <a:rPr lang="es-ES" altLang="en-US" sz="2000" dirty="0">
                <a:solidFill>
                  <a:srgbClr val="222222"/>
                </a:solidFill>
              </a:rPr>
              <a:t>Según nuestra evaluación del SPSA del año pasado, ¿qué estrategias de nuestro SPSA actual continuaremos implementando? ¿Qué, si acaso, consideraremos cambiar o agregar a nuestro plan actual para mejorar el programa de instrucción?</a:t>
            </a:r>
          </a:p>
          <a:p>
            <a:pPr lvl="1" eaLnBrk="1" hangingPunct="1"/>
            <a:r>
              <a:rPr lang="en-US" altLang="en-US" sz="2000" dirty="0">
                <a:solidFill>
                  <a:srgbClr val="FF0000"/>
                </a:solidFill>
              </a:rPr>
              <a:t>[Insert school-specific information. Refer to and use information found in Prompts 3 &amp; 4 of your school’s current SPSA to help address these questions.]</a:t>
            </a:r>
          </a:p>
        </p:txBody>
      </p:sp>
      <p:sp>
        <p:nvSpPr>
          <p:cNvPr id="18435" name="Title 2">
            <a:extLst>
              <a:ext uri="{FF2B5EF4-FFF2-40B4-BE49-F238E27FC236}">
                <a16:creationId xmlns:a16="http://schemas.microsoft.com/office/drawing/2014/main" id="{D9E25498-8CE3-4E3A-A789-5DBAA38BB2A2}"/>
              </a:ext>
            </a:extLst>
          </p:cNvPr>
          <p:cNvSpPr>
            <a:spLocks noGrp="1"/>
          </p:cNvSpPr>
          <p:nvPr>
            <p:ph type="title"/>
          </p:nvPr>
        </p:nvSpPr>
        <p:spPr>
          <a:xfrm>
            <a:off x="141287" y="279083"/>
            <a:ext cx="8861425" cy="1162050"/>
          </a:xfrm>
        </p:spPr>
        <p:txBody>
          <a:bodyPr/>
          <a:lstStyle/>
          <a:p>
            <a:pPr eaLnBrk="1" hangingPunct="1"/>
            <a:r>
              <a:rPr lang="es-ES" altLang="en-US" sz="3600" dirty="0"/>
              <a:t>Página de objetivos de participación de los padres, la comunidad y los estudiantes</a:t>
            </a:r>
            <a:endParaRPr lang="en-US" altLang="en-US" sz="3600" dirty="0"/>
          </a:p>
        </p:txBody>
      </p:sp>
    </p:spTree>
    <p:extLst>
      <p:ext uri="{BB962C8B-B14F-4D97-AF65-F5344CB8AC3E}">
        <p14:creationId xmlns:p14="http://schemas.microsoft.com/office/powerpoint/2010/main" val="4065703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04" name="Content Placeholder 1">
            <a:extLst>
              <a:ext uri="{FF2B5EF4-FFF2-40B4-BE49-F238E27FC236}">
                <a16:creationId xmlns:a16="http://schemas.microsoft.com/office/drawing/2014/main" id="{A2114F39-75AB-41F4-90E2-4746469ADFBA}"/>
              </a:ext>
            </a:extLst>
          </p:cNvPr>
          <p:cNvSpPr>
            <a:spLocks noGrp="1"/>
          </p:cNvSpPr>
          <p:nvPr>
            <p:ph idx="1"/>
          </p:nvPr>
        </p:nvSpPr>
        <p:spPr>
          <a:xfrm>
            <a:off x="218281" y="2022475"/>
            <a:ext cx="8707438" cy="4564063"/>
          </a:xfrm>
        </p:spPr>
        <p:txBody>
          <a:bodyPr/>
          <a:lstStyle/>
          <a:p>
            <a:pPr marL="0" indent="0">
              <a:buNone/>
            </a:pPr>
            <a:r>
              <a:rPr lang="es-US" altLang="en-US" sz="2000" b="1" dirty="0"/>
              <a:t>Revisión del desempeño escolar </a:t>
            </a:r>
            <a:r>
              <a:rPr lang="en-US" altLang="en-US" sz="2000" dirty="0"/>
              <a:t>– </a:t>
            </a:r>
            <a:r>
              <a:rPr lang="es-US" altLang="en-US" sz="2000"/>
              <a:t>¿Cómo </a:t>
            </a:r>
            <a:r>
              <a:rPr lang="es-US" altLang="en-US" sz="2000" dirty="0"/>
              <a:t>se ha desempeñado la escuela en </a:t>
            </a:r>
            <a:r>
              <a:rPr lang="es-US" altLang="en-US" sz="2000"/>
              <a:t>esta area? ¿Qué muestran </a:t>
            </a:r>
            <a:r>
              <a:rPr lang="es-US" altLang="en-US" sz="2000" dirty="0"/>
              <a:t>los datos/evidencia?</a:t>
            </a:r>
          </a:p>
        </p:txBody>
      </p:sp>
      <p:sp>
        <p:nvSpPr>
          <p:cNvPr id="16386" name="Title 1">
            <a:extLst>
              <a:ext uri="{FF2B5EF4-FFF2-40B4-BE49-F238E27FC236}">
                <a16:creationId xmlns:a16="http://schemas.microsoft.com/office/drawing/2014/main" id="{73EABF19-E6D1-49B9-83EA-BEAF9656F9DF}"/>
              </a:ext>
            </a:extLst>
          </p:cNvPr>
          <p:cNvSpPr>
            <a:spLocks noGrp="1"/>
          </p:cNvSpPr>
          <p:nvPr>
            <p:ph type="title"/>
          </p:nvPr>
        </p:nvSpPr>
        <p:spPr>
          <a:xfrm>
            <a:off x="91440" y="163512"/>
            <a:ext cx="8961120" cy="1322388"/>
          </a:xfrm>
        </p:spPr>
        <p:txBody>
          <a:bodyPr/>
          <a:lstStyle/>
          <a:p>
            <a:pPr eaLnBrk="1" hangingPunct="1"/>
            <a:r>
              <a:rPr lang="es-US" altLang="en-US" sz="3600"/>
              <a:t>Página</a:t>
            </a:r>
            <a:r>
              <a:rPr lang="en-US" altLang="en-US" sz="3600"/>
              <a:t> </a:t>
            </a:r>
            <a:r>
              <a:rPr lang="en-US" altLang="en-US" sz="3600" dirty="0"/>
              <a:t>de </a:t>
            </a:r>
            <a:r>
              <a:rPr lang="es-ES" altLang="en-US" sz="3600" dirty="0"/>
              <a:t>asistencia al 100%, suspensiones, seguridad escolar y otros apoyos </a:t>
            </a:r>
            <a:endParaRPr lang="en-US" altLang="en-US" dirty="0"/>
          </a:p>
        </p:txBody>
      </p:sp>
      <p:graphicFrame>
        <p:nvGraphicFramePr>
          <p:cNvPr id="5" name="Table 4">
            <a:extLst>
              <a:ext uri="{FF2B5EF4-FFF2-40B4-BE49-F238E27FC236}">
                <a16:creationId xmlns:a16="http://schemas.microsoft.com/office/drawing/2014/main" id="{76B538BB-F5AE-4BC8-8F9E-9C4D22B5CB54}"/>
              </a:ext>
            </a:extLst>
          </p:cNvPr>
          <p:cNvGraphicFramePr>
            <a:graphicFrameLocks noGrp="1"/>
          </p:cNvGraphicFramePr>
          <p:nvPr>
            <p:extLst>
              <p:ext uri="{D42A27DB-BD31-4B8C-83A1-F6EECF244321}">
                <p14:modId xmlns:p14="http://schemas.microsoft.com/office/powerpoint/2010/main" val="1689788385"/>
              </p:ext>
            </p:extLst>
          </p:nvPr>
        </p:nvGraphicFramePr>
        <p:xfrm>
          <a:off x="255588" y="2790825"/>
          <a:ext cx="8707437" cy="1725612"/>
        </p:xfrm>
        <a:graphic>
          <a:graphicData uri="http://schemas.openxmlformats.org/drawingml/2006/table">
            <a:tbl>
              <a:tblPr firstRow="1" bandRow="1">
                <a:tableStyleId>{5FD0F851-EC5A-4D38-B0AD-8093EC10F338}</a:tableStyleId>
              </a:tblPr>
              <a:tblGrid>
                <a:gridCol w="6647550">
                  <a:extLst>
                    <a:ext uri="{9D8B030D-6E8A-4147-A177-3AD203B41FA5}">
                      <a16:colId xmlns:a16="http://schemas.microsoft.com/office/drawing/2014/main" val="20000"/>
                    </a:ext>
                  </a:extLst>
                </a:gridCol>
                <a:gridCol w="2059887">
                  <a:extLst>
                    <a:ext uri="{9D8B030D-6E8A-4147-A177-3AD203B41FA5}">
                      <a16:colId xmlns:a16="http://schemas.microsoft.com/office/drawing/2014/main" val="20001"/>
                    </a:ext>
                  </a:extLst>
                </a:gridCol>
              </a:tblGrid>
              <a:tr h="431403">
                <a:tc>
                  <a:txBody>
                    <a:bodyPr/>
                    <a:lstStyle/>
                    <a:p>
                      <a:r>
                        <a:rPr lang="en-US" sz="1800"/>
                        <a:t>Objetivo</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Met/Not Met/NA</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1403">
                <a:tc>
                  <a:txBody>
                    <a:bodyPr/>
                    <a:lstStyle/>
                    <a:p>
                      <a:r>
                        <a:rPr kumimoji="0" lang="en-US" sz="1800" b="1" i="0" u="none" strike="noStrike" kern="1200" cap="none" spc="0" normalizeH="0" baseline="0" noProof="0">
                          <a:ln>
                            <a:noFill/>
                          </a:ln>
                          <a:solidFill>
                            <a:srgbClr val="FF0000"/>
                          </a:solidFill>
                          <a:effectLst/>
                          <a:uLnTx/>
                          <a:uFillTx/>
                          <a:latin typeface="Book Antiqua"/>
                          <a:ea typeface="+mn-ea"/>
                          <a:cs typeface="+mn-cs"/>
                        </a:rPr>
                        <a:t>Insert 100% Attendance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mn-lt"/>
                          <a:ea typeface="+mn-ea"/>
                          <a:cs typeface="+mn-cs"/>
                        </a:rPr>
                        <a:t>Insert 100% Attendance Goal Page objective</a:t>
                      </a:r>
                      <a:endParaRPr kumimoji="0" lang="en-US" sz="1800" b="1" i="0" u="none" strike="noStrike" kern="1200" cap="none" spc="0" normalizeH="0" baseline="0" noProof="0" dirty="0">
                        <a:ln>
                          <a:noFill/>
                        </a:ln>
                        <a:solidFill>
                          <a:srgbClr val="FF0000"/>
                        </a:solidFill>
                        <a:effectLst/>
                        <a:uLnTx/>
                        <a:uFillTx/>
                        <a:latin typeface="+mn-lt"/>
                        <a:ea typeface="+mn-ea"/>
                        <a:cs typeface="+mn-cs"/>
                      </a:endParaRP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mn-lt"/>
                          <a:ea typeface="+mn-ea"/>
                          <a:cs typeface="+mn-cs"/>
                        </a:rPr>
                        <a:t>Insert 100% Attendance Goal Page objective</a:t>
                      </a:r>
                      <a:endParaRPr kumimoji="0" lang="en-US" sz="1800" b="1" i="0" u="none" strike="noStrike" kern="1200" cap="none" spc="0" normalizeH="0" baseline="0" noProof="0" dirty="0">
                        <a:ln>
                          <a:noFill/>
                        </a:ln>
                        <a:solidFill>
                          <a:srgbClr val="FF0000"/>
                        </a:solidFill>
                        <a:effectLst/>
                        <a:uLnTx/>
                        <a:uFillTx/>
                        <a:latin typeface="+mn-lt"/>
                        <a:ea typeface="+mn-ea"/>
                        <a:cs typeface="+mn-cs"/>
                      </a:endParaRP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le 3">
            <a:extLst>
              <a:ext uri="{FF2B5EF4-FFF2-40B4-BE49-F238E27FC236}">
                <a16:creationId xmlns:a16="http://schemas.microsoft.com/office/drawing/2014/main" id="{DB595E4C-8D54-4AD3-A985-90D26F45E502}"/>
              </a:ext>
            </a:extLst>
          </p:cNvPr>
          <p:cNvGraphicFramePr>
            <a:graphicFrameLocks noGrp="1"/>
          </p:cNvGraphicFramePr>
          <p:nvPr>
            <p:extLst>
              <p:ext uri="{D42A27DB-BD31-4B8C-83A1-F6EECF244321}">
                <p14:modId xmlns:p14="http://schemas.microsoft.com/office/powerpoint/2010/main" val="267669623"/>
              </p:ext>
            </p:extLst>
          </p:nvPr>
        </p:nvGraphicFramePr>
        <p:xfrm>
          <a:off x="255588" y="4937125"/>
          <a:ext cx="8707436" cy="1463676"/>
        </p:xfrm>
        <a:graphic>
          <a:graphicData uri="http://schemas.openxmlformats.org/drawingml/2006/table">
            <a:tbl>
              <a:tblPr firstRow="1" bandRow="1">
                <a:tableStyleId>{5940675A-B579-460E-94D1-54222C63F5DA}</a:tableStyleId>
              </a:tblPr>
              <a:tblGrid>
                <a:gridCol w="3118983">
                  <a:extLst>
                    <a:ext uri="{9D8B030D-6E8A-4147-A177-3AD203B41FA5}">
                      <a16:colId xmlns:a16="http://schemas.microsoft.com/office/drawing/2014/main" val="20000"/>
                    </a:ext>
                  </a:extLst>
                </a:gridCol>
                <a:gridCol w="2981833">
                  <a:extLst>
                    <a:ext uri="{9D8B030D-6E8A-4147-A177-3AD203B41FA5}">
                      <a16:colId xmlns:a16="http://schemas.microsoft.com/office/drawing/2014/main" val="20001"/>
                    </a:ext>
                  </a:extLst>
                </a:gridCol>
                <a:gridCol w="2606620">
                  <a:extLst>
                    <a:ext uri="{9D8B030D-6E8A-4147-A177-3AD203B41FA5}">
                      <a16:colId xmlns:a16="http://schemas.microsoft.com/office/drawing/2014/main" val="20002"/>
                    </a:ext>
                  </a:extLst>
                </a:gridCol>
              </a:tblGrid>
              <a:tr h="3659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t>  </a:t>
                      </a:r>
                      <a:r>
                        <a:rPr lang="en-US" sz="1800">
                          <a:solidFill>
                            <a:srgbClr val="FF0000"/>
                          </a:solidFill>
                        </a:rPr>
                        <a:t>[Relevant Data/Evidence]</a:t>
                      </a:r>
                    </a:p>
                  </a:txBody>
                  <a:tcPr marL="91461" marR="91461" marT="45740" marB="45740"/>
                </a:tc>
                <a:tc>
                  <a:txBody>
                    <a:bodyPr/>
                    <a:lstStyle/>
                    <a:p>
                      <a:pPr algn="ctr"/>
                      <a:r>
                        <a:rPr lang="en-US" sz="1400" dirty="0">
                          <a:solidFill>
                            <a:srgbClr val="FF0000"/>
                          </a:solidFill>
                        </a:rPr>
                        <a:t>(insert two school years ago)</a:t>
                      </a:r>
                    </a:p>
                  </a:txBody>
                  <a:tcPr marL="91461" marR="91461" marT="45740" marB="45740"/>
                </a:tc>
                <a:tc>
                  <a:txBody>
                    <a:bodyPr/>
                    <a:lstStyle/>
                    <a:p>
                      <a:pPr algn="ctr"/>
                      <a:r>
                        <a:rPr lang="en-US" sz="1400" dirty="0">
                          <a:solidFill>
                            <a:srgbClr val="FF0000"/>
                          </a:solidFill>
                        </a:rPr>
                        <a:t>(insert last school year)</a:t>
                      </a:r>
                    </a:p>
                  </a:txBody>
                  <a:tcPr marL="91461" marR="91461" marT="45740" marB="45740"/>
                </a:tc>
                <a:extLst>
                  <a:ext uri="{0D108BD9-81ED-4DB2-BD59-A6C34878D82A}">
                    <a16:rowId xmlns:a16="http://schemas.microsoft.com/office/drawing/2014/main" val="10000"/>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1"/>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2"/>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48056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03CE5DD3-9572-434F-A71A-8A8C5446124C}"/>
              </a:ext>
            </a:extLst>
          </p:cNvPr>
          <p:cNvSpPr>
            <a:spLocks noGrp="1"/>
          </p:cNvSpPr>
          <p:nvPr>
            <p:ph type="title"/>
          </p:nvPr>
        </p:nvSpPr>
        <p:spPr>
          <a:xfrm>
            <a:off x="543780" y="364446"/>
            <a:ext cx="7756525" cy="1054100"/>
          </a:xfrm>
        </p:spPr>
        <p:txBody>
          <a:bodyPr/>
          <a:lstStyle/>
          <a:p>
            <a:pPr algn="l" eaLnBrk="1" hangingPunct="1"/>
            <a:r>
              <a:rPr lang="es-US" altLang="en-US" dirty="0"/>
              <a:t>Evaluación</a:t>
            </a:r>
            <a:r>
              <a:rPr lang="en-US" altLang="en-US" dirty="0"/>
              <a:t> annual del SPSA</a:t>
            </a:r>
            <a:endParaRPr lang="en-US" altLang="en-US" sz="4000" dirty="0"/>
          </a:p>
        </p:txBody>
      </p:sp>
      <p:sp>
        <p:nvSpPr>
          <p:cNvPr id="3" name="Content Placeholder 2">
            <a:extLst>
              <a:ext uri="{FF2B5EF4-FFF2-40B4-BE49-F238E27FC236}">
                <a16:creationId xmlns:a16="http://schemas.microsoft.com/office/drawing/2014/main" id="{15A677F8-7FFE-46C9-B3DA-30438B10708B}"/>
              </a:ext>
            </a:extLst>
          </p:cNvPr>
          <p:cNvSpPr>
            <a:spLocks noGrp="1"/>
          </p:cNvSpPr>
          <p:nvPr>
            <p:ph idx="1"/>
          </p:nvPr>
        </p:nvSpPr>
        <p:spPr>
          <a:xfrm>
            <a:off x="192088" y="2094864"/>
            <a:ext cx="8812212" cy="4426515"/>
          </a:xfrm>
        </p:spPr>
        <p:txBody>
          <a:bodyPr/>
          <a:lstStyle/>
          <a:p>
            <a:pPr marL="0" indent="0">
              <a:buNone/>
            </a:pPr>
            <a:r>
              <a:rPr lang="es-ES" dirty="0"/>
              <a:t>El propósito de la evaluación anual </a:t>
            </a:r>
            <a:r>
              <a:rPr lang="es-ES"/>
              <a:t>del SPSA (Plan Escolar para el Rendimiento Académico Estudiantil) es </a:t>
            </a:r>
            <a:r>
              <a:rPr lang="es-ES" dirty="0"/>
              <a:t>determinar si y en qué medida la implementación de las estrategias y acciones descritas en el SPSA de la escuela mejoró el programa educativo y cumplió con los propósitos y objetivos establecidos en sus páginas de metas del SPSA. </a:t>
            </a:r>
          </a:p>
          <a:p>
            <a:pPr marL="0" indent="0">
              <a:buNone/>
            </a:pPr>
            <a:endParaRPr lang="en-US" sz="1000" dirty="0"/>
          </a:p>
          <a:p>
            <a:pPr marL="0" indent="0">
              <a:buNone/>
            </a:pPr>
            <a:r>
              <a:rPr lang="es-ES" dirty="0"/>
              <a:t>Según el Código de Educación 64001, el Consejo del Plantel Escolar debe evaluar el SPSA anualmente para determinar si la implementación de la escuela produjo efectos positivos. Este </a:t>
            </a:r>
            <a:r>
              <a:rPr lang="es-ES"/>
              <a:t>análisis del </a:t>
            </a:r>
            <a:r>
              <a:rPr lang="es-ES" dirty="0"/>
              <a:t>SPSA anterior puede proporcionar datos y conocimientos para informar y guiar los planes actuales y futuros de la escuela. </a:t>
            </a:r>
            <a:endParaRPr lang="en-US" dirty="0"/>
          </a:p>
          <a:p>
            <a:pPr marL="0" indent="0" eaLnBrk="1" hangingPunct="1">
              <a:buFont typeface="Wingdings" panose="05000000000000000000" pitchFamily="2" charset="2"/>
              <a:buNone/>
            </a:pPr>
            <a:endParaRPr lang="en-US" altLang="en-US" dirty="0"/>
          </a:p>
        </p:txBody>
      </p:sp>
      <p:pic>
        <p:nvPicPr>
          <p:cNvPr id="12292" name="Picture 5">
            <a:extLst>
              <a:ext uri="{FF2B5EF4-FFF2-40B4-BE49-F238E27FC236}">
                <a16:creationId xmlns:a16="http://schemas.microsoft.com/office/drawing/2014/main" id="{C36D16B5-E5A4-4341-94CC-466700AD02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64958" y="258763"/>
            <a:ext cx="1739342" cy="1173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137B1DB5-5B5D-4D1E-A28E-D5D432C92373}"/>
              </a:ext>
            </a:extLst>
          </p:cNvPr>
          <p:cNvSpPr>
            <a:spLocks noGrp="1"/>
          </p:cNvSpPr>
          <p:nvPr>
            <p:ph idx="1"/>
          </p:nvPr>
        </p:nvSpPr>
        <p:spPr>
          <a:xfrm>
            <a:off x="587830" y="2025015"/>
            <a:ext cx="8286295" cy="4501197"/>
          </a:xfrm>
        </p:spPr>
        <p:txBody>
          <a:bodyPr/>
          <a:lstStyle/>
          <a:p>
            <a:pPr marL="0" indent="0" eaLnBrk="1" hangingPunct="1">
              <a:buNone/>
            </a:pPr>
            <a:r>
              <a:rPr lang="es-ES" altLang="en-US" sz="2000" b="1" dirty="0">
                <a:solidFill>
                  <a:srgbClr val="222222"/>
                </a:solidFill>
              </a:rPr>
              <a:t>Evaluación del programa (análisis de la </a:t>
            </a:r>
            <a:r>
              <a:rPr lang="es-ES" altLang="en-US" sz="2000" b="1">
                <a:solidFill>
                  <a:srgbClr val="222222"/>
                </a:solidFill>
              </a:rPr>
              <a:t>causa a la raíz</a:t>
            </a:r>
            <a:r>
              <a:rPr lang="es-ES" altLang="en-US" sz="2000" b="1" dirty="0">
                <a:solidFill>
                  <a:srgbClr val="222222"/>
                </a:solidFill>
              </a:rPr>
              <a:t>): </a:t>
            </a:r>
            <a:r>
              <a:rPr lang="es-ES" altLang="en-US" sz="2000" dirty="0">
                <a:solidFill>
                  <a:srgbClr val="222222"/>
                </a:solidFill>
              </a:rPr>
              <a:t>Si la escuela ha mejorado los resultados de sus estudiantes, ¿qué estrategias y acciones han funcionado para producir esos resultados? Si la escuela no ha mejorado significativamente, ¿qué no ha funcionado? ¿Por qué el programa educativo de la escuela no ha producido mejores resultados para los estudiantes?</a:t>
            </a:r>
          </a:p>
          <a:p>
            <a:pPr marL="690563" indent="-344488" eaLnBrk="1" hangingPunct="1">
              <a:buFont typeface="Wingdings" panose="05000000000000000000" pitchFamily="2" charset="2"/>
              <a:buChar char=""/>
            </a:pPr>
            <a:r>
              <a:rPr lang="en-US" altLang="en-US" sz="2000" dirty="0">
                <a:solidFill>
                  <a:srgbClr val="FF0000"/>
                </a:solidFill>
              </a:rPr>
              <a:t>[Insert school-specific information]</a:t>
            </a:r>
          </a:p>
          <a:p>
            <a:pPr marL="0" indent="0" eaLnBrk="1" hangingPunct="1">
              <a:buNone/>
            </a:pPr>
            <a:endParaRPr lang="en-US" altLang="en-US" sz="2000" dirty="0"/>
          </a:p>
          <a:p>
            <a:pPr lvl="1" eaLnBrk="1" hangingPunct="1">
              <a:buFont typeface="Arial" panose="020B0604020202020204" pitchFamily="34" charset="0"/>
              <a:buNone/>
            </a:pPr>
            <a:endParaRPr lang="en-US" altLang="en-US" sz="2000" dirty="0">
              <a:solidFill>
                <a:srgbClr val="FF0000"/>
              </a:solidFill>
            </a:endParaRPr>
          </a:p>
        </p:txBody>
      </p:sp>
      <p:sp>
        <p:nvSpPr>
          <p:cNvPr id="17411" name="Title 1">
            <a:extLst>
              <a:ext uri="{FF2B5EF4-FFF2-40B4-BE49-F238E27FC236}">
                <a16:creationId xmlns:a16="http://schemas.microsoft.com/office/drawing/2014/main" id="{FDB247A6-6D5D-491E-AC91-D185F95F25DD}"/>
              </a:ext>
            </a:extLst>
          </p:cNvPr>
          <p:cNvSpPr txBox="1">
            <a:spLocks/>
          </p:cNvSpPr>
          <p:nvPr/>
        </p:nvSpPr>
        <p:spPr bwMode="auto">
          <a:xfrm>
            <a:off x="71120" y="179388"/>
            <a:ext cx="899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Font typeface="Wingdings" panose="05000000000000000000" pitchFamily="2" charset="2"/>
              <a:buChar char=""/>
              <a:defRPr sz="2400">
                <a:solidFill>
                  <a:srgbClr val="262626"/>
                </a:solidFill>
                <a:latin typeface="Book Antiqua" panose="02040602050305030304" pitchFamily="18" charset="0"/>
              </a:defRPr>
            </a:lvl1pPr>
            <a:lvl2pPr marL="776288" indent="-365125">
              <a:spcBef>
                <a:spcPct val="20000"/>
              </a:spcBef>
              <a:buClr>
                <a:schemeClr val="accent1"/>
              </a:buClr>
              <a:buFont typeface="Wingdings" panose="05000000000000000000" pitchFamily="2" charset="2"/>
              <a:buChar char=""/>
              <a:defRPr sz="2200">
                <a:solidFill>
                  <a:srgbClr val="262626"/>
                </a:solidFill>
                <a:latin typeface="Book Antiqua" panose="02040602050305030304" pitchFamily="18" charset="0"/>
              </a:defRPr>
            </a:lvl2pPr>
            <a:lvl3pPr marL="1143000" indent="-365125">
              <a:spcBef>
                <a:spcPct val="20000"/>
              </a:spcBef>
              <a:buClr>
                <a:schemeClr val="accent1"/>
              </a:buClr>
              <a:buFont typeface="Wingdings" panose="05000000000000000000" pitchFamily="2" charset="2"/>
              <a:buChar char=""/>
              <a:defRPr sz="2000">
                <a:solidFill>
                  <a:srgbClr val="262626"/>
                </a:solidFill>
                <a:latin typeface="Book Antiqua" panose="02040602050305030304" pitchFamily="18" charset="0"/>
              </a:defRPr>
            </a:lvl3pPr>
            <a:lvl4pPr marL="1508125" indent="-319088">
              <a:spcBef>
                <a:spcPct val="20000"/>
              </a:spcBef>
              <a:buClr>
                <a:schemeClr val="accent1"/>
              </a:buClr>
              <a:buFont typeface="Wingdings" panose="05000000000000000000" pitchFamily="2" charset="2"/>
              <a:buChar char=""/>
              <a:defRPr>
                <a:solidFill>
                  <a:srgbClr val="262626"/>
                </a:solidFill>
                <a:latin typeface="Book Antiqua" panose="02040602050305030304" pitchFamily="18" charset="0"/>
              </a:defRPr>
            </a:lvl4pPr>
            <a:lvl5pPr indent="-319088">
              <a:spcBef>
                <a:spcPct val="20000"/>
              </a:spcBef>
              <a:buClr>
                <a:schemeClr val="accent1"/>
              </a:buClr>
              <a:buFont typeface="Wingdings" panose="05000000000000000000" pitchFamily="2" charset="2"/>
              <a:buChar char=""/>
              <a:defRPr sz="1600">
                <a:solidFill>
                  <a:srgbClr val="262626"/>
                </a:solidFill>
                <a:latin typeface="Book Antiqua" panose="02040602050305030304" pitchFamily="18" charset="0"/>
              </a:defRPr>
            </a:lvl5pPr>
            <a:lvl6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6pPr>
            <a:lvl7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7pPr>
            <a:lvl8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8pPr>
            <a:lvl9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9pPr>
          </a:lstStyle>
          <a:p>
            <a:pPr algn="ctr" eaLnBrk="1" hangingPunct="1">
              <a:spcBef>
                <a:spcPct val="0"/>
              </a:spcBef>
              <a:buClrTx/>
              <a:buFontTx/>
              <a:buNone/>
            </a:pPr>
            <a:r>
              <a:rPr lang="es-US" altLang="en-US" sz="3600">
                <a:solidFill>
                  <a:schemeClr val="tx2"/>
                </a:solidFill>
              </a:rPr>
              <a:t>Página</a:t>
            </a:r>
            <a:r>
              <a:rPr lang="en-US" altLang="en-US" sz="3600">
                <a:solidFill>
                  <a:schemeClr val="tx2"/>
                </a:solidFill>
              </a:rPr>
              <a:t> </a:t>
            </a:r>
            <a:r>
              <a:rPr lang="en-US" altLang="en-US" sz="3600" dirty="0">
                <a:solidFill>
                  <a:schemeClr val="tx2"/>
                </a:solidFill>
              </a:rPr>
              <a:t>de </a:t>
            </a:r>
            <a:r>
              <a:rPr lang="es-ES" altLang="en-US" sz="3600" dirty="0">
                <a:solidFill>
                  <a:schemeClr val="tx2"/>
                </a:solidFill>
              </a:rPr>
              <a:t>asistencia al 100%, suspensiones, seguridad escolar y otros apoyos </a:t>
            </a:r>
            <a:endParaRPr lang="en-US" altLang="en-US" sz="3600" dirty="0">
              <a:solidFill>
                <a:schemeClr val="tx2"/>
              </a:solidFill>
            </a:endParaRPr>
          </a:p>
        </p:txBody>
      </p:sp>
    </p:spTree>
    <p:extLst>
      <p:ext uri="{BB962C8B-B14F-4D97-AF65-F5344CB8AC3E}">
        <p14:creationId xmlns:p14="http://schemas.microsoft.com/office/powerpoint/2010/main" val="1319336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7941A360-EEC6-42BC-AD46-9BC35AFA8277}"/>
              </a:ext>
            </a:extLst>
          </p:cNvPr>
          <p:cNvSpPr>
            <a:spLocks noGrp="1"/>
          </p:cNvSpPr>
          <p:nvPr>
            <p:ph idx="1"/>
          </p:nvPr>
        </p:nvSpPr>
        <p:spPr>
          <a:xfrm>
            <a:off x="511629" y="2100534"/>
            <a:ext cx="8316685" cy="4305300"/>
          </a:xfrm>
        </p:spPr>
        <p:txBody>
          <a:bodyPr/>
          <a:lstStyle/>
          <a:p>
            <a:pPr marL="0" indent="0" eaLnBrk="1" hangingPunct="1">
              <a:buNone/>
            </a:pPr>
            <a:r>
              <a:rPr lang="es-ES" altLang="en-US" sz="2000" b="1" dirty="0">
                <a:solidFill>
                  <a:srgbClr val="222222"/>
                </a:solidFill>
              </a:rPr>
              <a:t>Implicaciones para el año escolar </a:t>
            </a:r>
            <a:r>
              <a:rPr lang="es-ES" altLang="en-US" sz="2000" b="1" dirty="0" smtClean="0">
                <a:solidFill>
                  <a:srgbClr val="222222"/>
                </a:solidFill>
              </a:rPr>
              <a:t>2021 </a:t>
            </a:r>
            <a:r>
              <a:rPr lang="es-ES" altLang="en-US" sz="2000" b="1" dirty="0">
                <a:solidFill>
                  <a:srgbClr val="222222"/>
                </a:solidFill>
              </a:rPr>
              <a:t>- </a:t>
            </a:r>
            <a:r>
              <a:rPr lang="es-ES" altLang="en-US" sz="2000" b="1" dirty="0" smtClean="0">
                <a:solidFill>
                  <a:srgbClr val="222222"/>
                </a:solidFill>
              </a:rPr>
              <a:t>2022</a:t>
            </a:r>
            <a:r>
              <a:rPr lang="es-ES" altLang="en-US" sz="2000" dirty="0" smtClean="0">
                <a:solidFill>
                  <a:srgbClr val="222222"/>
                </a:solidFill>
              </a:rPr>
              <a:t>: </a:t>
            </a:r>
            <a:r>
              <a:rPr lang="es-ES" altLang="en-US" sz="2000" dirty="0">
                <a:solidFill>
                  <a:srgbClr val="222222"/>
                </a:solidFill>
              </a:rPr>
              <a:t>Según nuestra evaluación del SPSA del año pasado, ¿qué estrategias de nuestro SPSA actual continuaremos implementando? ¿Qué, si acaso, consideraremos cambiar o agregar a nuestro plan actual para mejorar el programa de instrucción?</a:t>
            </a:r>
          </a:p>
          <a:p>
            <a:pPr lvl="1" eaLnBrk="1" hangingPunct="1"/>
            <a:r>
              <a:rPr lang="en-US" altLang="en-US" sz="2000" dirty="0">
                <a:solidFill>
                  <a:srgbClr val="FF0000"/>
                </a:solidFill>
              </a:rPr>
              <a:t>[Insert school-specific information. Refer to and use information found in Prompts 3 &amp; 4 of your school’s current SPSA to help address these questions.]</a:t>
            </a:r>
          </a:p>
        </p:txBody>
      </p:sp>
      <p:sp>
        <p:nvSpPr>
          <p:cNvPr id="18435" name="Title 2">
            <a:extLst>
              <a:ext uri="{FF2B5EF4-FFF2-40B4-BE49-F238E27FC236}">
                <a16:creationId xmlns:a16="http://schemas.microsoft.com/office/drawing/2014/main" id="{D9E25498-8CE3-4E3A-A789-5DBAA38BB2A2}"/>
              </a:ext>
            </a:extLst>
          </p:cNvPr>
          <p:cNvSpPr>
            <a:spLocks noGrp="1"/>
          </p:cNvSpPr>
          <p:nvPr>
            <p:ph type="title"/>
          </p:nvPr>
        </p:nvSpPr>
        <p:spPr>
          <a:xfrm>
            <a:off x="101282" y="238443"/>
            <a:ext cx="8941435" cy="1162050"/>
          </a:xfrm>
        </p:spPr>
        <p:txBody>
          <a:bodyPr/>
          <a:lstStyle/>
          <a:p>
            <a:pPr eaLnBrk="1" hangingPunct="1"/>
            <a:r>
              <a:rPr lang="es-US" altLang="en-US" sz="3600"/>
              <a:t>Página</a:t>
            </a:r>
            <a:r>
              <a:rPr lang="en-US" altLang="en-US" sz="3600"/>
              <a:t> </a:t>
            </a:r>
            <a:r>
              <a:rPr lang="en-US" altLang="en-US" sz="3600" dirty="0"/>
              <a:t>de </a:t>
            </a:r>
            <a:r>
              <a:rPr lang="es-ES" altLang="en-US" sz="3600" dirty="0"/>
              <a:t>asistencia al 100%, suspensiones, seguridad escolar y otros apoyos </a:t>
            </a:r>
            <a:endParaRPr lang="en-US" altLang="en-US" sz="3600" dirty="0"/>
          </a:p>
        </p:txBody>
      </p:sp>
    </p:spTree>
    <p:extLst>
      <p:ext uri="{BB962C8B-B14F-4D97-AF65-F5344CB8AC3E}">
        <p14:creationId xmlns:p14="http://schemas.microsoft.com/office/powerpoint/2010/main" val="44414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a:extLst>
              <a:ext uri="{FF2B5EF4-FFF2-40B4-BE49-F238E27FC236}">
                <a16:creationId xmlns:a16="http://schemas.microsoft.com/office/drawing/2014/main" id="{0105FCB5-6FCA-47F1-9A99-469F709F83F3}"/>
              </a:ext>
            </a:extLst>
          </p:cNvPr>
          <p:cNvSpPr>
            <a:spLocks noGrp="1"/>
          </p:cNvSpPr>
          <p:nvPr>
            <p:ph idx="1"/>
          </p:nvPr>
        </p:nvSpPr>
        <p:spPr>
          <a:xfrm>
            <a:off x="828675" y="539750"/>
            <a:ext cx="7747000" cy="590550"/>
          </a:xfrm>
        </p:spPr>
        <p:txBody>
          <a:bodyPr/>
          <a:lstStyle/>
          <a:p>
            <a:pPr marL="0" indent="0" algn="ctr" eaLnBrk="1" hangingPunct="1">
              <a:buFont typeface="Wingdings" panose="05000000000000000000" pitchFamily="2" charset="2"/>
              <a:buNone/>
            </a:pPr>
            <a:r>
              <a:rPr lang="en-US" altLang="en-US" sz="5400" b="1" dirty="0">
                <a:solidFill>
                  <a:schemeClr val="tx2"/>
                </a:solidFill>
              </a:rPr>
              <a:t>¿</a:t>
            </a:r>
            <a:r>
              <a:rPr lang="en-US" altLang="en-US" sz="5400" b="1" dirty="0" err="1">
                <a:solidFill>
                  <a:schemeClr val="tx2"/>
                </a:solidFill>
              </a:rPr>
              <a:t>Preguntas</a:t>
            </a:r>
            <a:r>
              <a:rPr lang="en-US" altLang="en-US" sz="5400" b="1" dirty="0">
                <a:solidFill>
                  <a:schemeClr val="tx2"/>
                </a:solidFill>
              </a:rPr>
              <a:t>?</a:t>
            </a:r>
            <a:endParaRPr lang="en-US" altLang="en-US" sz="5400" dirty="0">
              <a:solidFill>
                <a:schemeClr val="tx2"/>
              </a:solidFill>
            </a:endParaRPr>
          </a:p>
          <a:p>
            <a:pPr lvl="1" eaLnBrk="1" hangingPunct="1"/>
            <a:endParaRPr lang="en-US" altLang="en-US" sz="1600" dirty="0"/>
          </a:p>
        </p:txBody>
      </p:sp>
      <p:sp>
        <p:nvSpPr>
          <p:cNvPr id="3" name="Content Placeholder 1">
            <a:extLst>
              <a:ext uri="{FF2B5EF4-FFF2-40B4-BE49-F238E27FC236}">
                <a16:creationId xmlns:a16="http://schemas.microsoft.com/office/drawing/2014/main" id="{CDCFE57F-6E70-4A7E-8B24-7A12D11626EA}"/>
              </a:ext>
            </a:extLst>
          </p:cNvPr>
          <p:cNvSpPr txBox="1">
            <a:spLocks/>
          </p:cNvSpPr>
          <p:nvPr/>
        </p:nvSpPr>
        <p:spPr bwMode="auto">
          <a:xfrm>
            <a:off x="698500" y="2381567"/>
            <a:ext cx="7747000"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365125" algn="l" rtl="0" eaLnBrk="0" fontAlgn="base" hangingPunct="0">
              <a:spcBef>
                <a:spcPct val="20000"/>
              </a:spcBef>
              <a:spcAft>
                <a:spcPct val="0"/>
              </a:spcAft>
              <a:buClr>
                <a:schemeClr val="accent1"/>
              </a:buClr>
              <a:buFont typeface="Wingdings" panose="05000000000000000000" pitchFamily="2" charset="2"/>
              <a:buChar char=""/>
              <a:defRPr sz="2400" kern="1200">
                <a:solidFill>
                  <a:srgbClr val="262626"/>
                </a:solidFill>
                <a:latin typeface="+mn-lt"/>
                <a:ea typeface="+mn-ea"/>
                <a:cs typeface="+mn-cs"/>
              </a:defRPr>
            </a:lvl1pPr>
            <a:lvl2pPr marL="776288" indent="-365125" algn="l" rtl="0" eaLnBrk="0" fontAlgn="base" hangingPunct="0">
              <a:spcBef>
                <a:spcPct val="20000"/>
              </a:spcBef>
              <a:spcAft>
                <a:spcPct val="0"/>
              </a:spcAft>
              <a:buClr>
                <a:schemeClr val="accent1"/>
              </a:buClr>
              <a:buFont typeface="Wingdings" panose="05000000000000000000" pitchFamily="2" charset="2"/>
              <a:buChar char=""/>
              <a:defRPr sz="2200" kern="1200">
                <a:solidFill>
                  <a:srgbClr val="262626"/>
                </a:solidFill>
                <a:latin typeface="+mn-lt"/>
                <a:ea typeface="+mn-ea"/>
                <a:cs typeface="+mn-cs"/>
              </a:defRPr>
            </a:lvl2pPr>
            <a:lvl3pPr marL="1143000" indent="-365125" algn="l" rtl="0" eaLnBrk="0" fontAlgn="base" hangingPunct="0">
              <a:spcBef>
                <a:spcPct val="20000"/>
              </a:spcBef>
              <a:spcAft>
                <a:spcPct val="0"/>
              </a:spcAft>
              <a:buClr>
                <a:schemeClr val="accent1"/>
              </a:buClr>
              <a:buFont typeface="Wingdings" panose="05000000000000000000" pitchFamily="2" charset="2"/>
              <a:buChar char=""/>
              <a:defRPr sz="2000" kern="1200">
                <a:solidFill>
                  <a:srgbClr val="262626"/>
                </a:solidFill>
                <a:latin typeface="+mn-lt"/>
                <a:ea typeface="+mn-ea"/>
                <a:cs typeface="+mn-cs"/>
              </a:defRPr>
            </a:lvl3pPr>
            <a:lvl4pPr marL="1508125" indent="-319088" algn="l" rtl="0" eaLnBrk="0" fontAlgn="base" hangingPunct="0">
              <a:spcBef>
                <a:spcPct val="20000"/>
              </a:spcBef>
              <a:spcAft>
                <a:spcPct val="0"/>
              </a:spcAft>
              <a:buClr>
                <a:schemeClr val="accent1"/>
              </a:buClr>
              <a:buFont typeface="Wingdings" panose="05000000000000000000" pitchFamily="2" charset="2"/>
              <a:buChar char=""/>
              <a:defRPr kern="1200">
                <a:solidFill>
                  <a:srgbClr val="262626"/>
                </a:solidFill>
                <a:latin typeface="+mn-lt"/>
                <a:ea typeface="+mn-ea"/>
                <a:cs typeface="+mn-cs"/>
              </a:defRPr>
            </a:lvl4pPr>
            <a:lvl5pPr marL="1828800" indent="-319088" algn="l" rtl="0" eaLnBrk="0" fontAlgn="base" hangingPunct="0">
              <a:spcBef>
                <a:spcPct val="20000"/>
              </a:spcBef>
              <a:spcAft>
                <a:spcPct val="0"/>
              </a:spcAft>
              <a:buClr>
                <a:schemeClr val="accent1"/>
              </a:buClr>
              <a:buFont typeface="Wingdings" panose="05000000000000000000" pitchFamily="2" charset="2"/>
              <a:buChar char=""/>
              <a:defRPr sz="1600" kern="1200">
                <a:solidFill>
                  <a:srgbClr val="262626"/>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eaLnBrk="1" hangingPunct="1">
              <a:buNone/>
              <a:defRPr/>
            </a:pPr>
            <a:r>
              <a:rPr lang="en-US" altLang="en-US" sz="2000" b="1">
                <a:solidFill>
                  <a:srgbClr val="FF0000"/>
                </a:solidFill>
              </a:rPr>
              <a:t>[Insert your contact information]</a:t>
            </a:r>
            <a:endParaRPr lang="en-US" sz="2000" dirty="0">
              <a:solidFill>
                <a:srgbClr val="FF0000"/>
              </a:solidFill>
            </a:endParaRPr>
          </a:p>
          <a:p>
            <a:pPr marL="0" indent="0">
              <a:buFont typeface="Wingdings" panose="05000000000000000000" pitchFamily="2" charset="2"/>
              <a:buNone/>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AD7CCBC0-A35F-472A-B540-5F9BF5692CC8}"/>
              </a:ext>
            </a:extLst>
          </p:cNvPr>
          <p:cNvSpPr>
            <a:spLocks noGrp="1"/>
          </p:cNvSpPr>
          <p:nvPr>
            <p:ph type="title"/>
          </p:nvPr>
        </p:nvSpPr>
        <p:spPr>
          <a:xfrm>
            <a:off x="417670" y="364446"/>
            <a:ext cx="7756525" cy="1054100"/>
          </a:xfrm>
        </p:spPr>
        <p:txBody>
          <a:bodyPr/>
          <a:lstStyle/>
          <a:p>
            <a:pPr algn="l" eaLnBrk="1" hangingPunct="1"/>
            <a:r>
              <a:rPr lang="es-US" altLang="en-US" dirty="0"/>
              <a:t>Evaluación</a:t>
            </a:r>
            <a:r>
              <a:rPr lang="en-US" altLang="en-US" dirty="0"/>
              <a:t> annual del SPSA</a:t>
            </a:r>
            <a:endParaRPr lang="en-US" altLang="en-US" sz="4000" dirty="0"/>
          </a:p>
        </p:txBody>
      </p:sp>
      <p:sp>
        <p:nvSpPr>
          <p:cNvPr id="3" name="Content Placeholder 2">
            <a:extLst>
              <a:ext uri="{FF2B5EF4-FFF2-40B4-BE49-F238E27FC236}">
                <a16:creationId xmlns:a16="http://schemas.microsoft.com/office/drawing/2014/main" id="{DEE3E6E7-A682-4906-937E-F492DE7E8154}"/>
              </a:ext>
            </a:extLst>
          </p:cNvPr>
          <p:cNvSpPr>
            <a:spLocks noGrp="1"/>
          </p:cNvSpPr>
          <p:nvPr>
            <p:ph idx="1"/>
          </p:nvPr>
        </p:nvSpPr>
        <p:spPr>
          <a:xfrm>
            <a:off x="192088" y="2338387"/>
            <a:ext cx="8812212" cy="4040188"/>
          </a:xfrm>
        </p:spPr>
        <p:txBody>
          <a:bodyPr/>
          <a:lstStyle/>
          <a:p>
            <a:pPr marL="0" indent="0">
              <a:buNone/>
            </a:pPr>
            <a:r>
              <a:rPr lang="es-ES"/>
              <a:t>Este análisis es </a:t>
            </a:r>
            <a:r>
              <a:rPr lang="es-ES" dirty="0"/>
              <a:t>solo el comienzo de la conversación, parte de la evaluación integral del programa de la escuela y la evaluación de necesidades que indica cómo la </a:t>
            </a:r>
            <a:r>
              <a:rPr lang="es-ES"/>
              <a:t>escuela puede </a:t>
            </a:r>
            <a:r>
              <a:rPr lang="es-ES" dirty="0"/>
              <a:t>continuar mejorando su programa de instrucción. </a:t>
            </a:r>
            <a:endParaRPr lang="en-US" dirty="0"/>
          </a:p>
          <a:p>
            <a:pPr marL="0" indent="0">
              <a:buNone/>
            </a:pPr>
            <a:r>
              <a:rPr lang="es-ES" dirty="0"/>
              <a:t>Aunque </a:t>
            </a:r>
            <a:r>
              <a:rPr lang="es-ES"/>
              <a:t>la evaluación </a:t>
            </a:r>
            <a:r>
              <a:rPr lang="es-ES" dirty="0"/>
              <a:t>del SPSA aborda varios objetivos </a:t>
            </a:r>
            <a:r>
              <a:rPr lang="es-ES"/>
              <a:t>medibles incluido </a:t>
            </a:r>
            <a:r>
              <a:rPr lang="es-ES" dirty="0"/>
              <a:t>en el </a:t>
            </a:r>
            <a:r>
              <a:rPr lang="es-ES"/>
              <a:t>SPSA del año anterior</a:t>
            </a:r>
            <a:r>
              <a:rPr lang="es-ES" dirty="0"/>
              <a:t>, el enfoque debe permanecer en responder las siguientes </a:t>
            </a:r>
            <a:r>
              <a:rPr lang="es-ES"/>
              <a:t>preguntas claves </a:t>
            </a:r>
            <a:r>
              <a:rPr lang="es-ES" dirty="0"/>
              <a:t>sobre las estrategias y acciones descritas en el SPSA: </a:t>
            </a:r>
          </a:p>
          <a:p>
            <a:pPr marL="0" indent="0">
              <a:buNone/>
            </a:pPr>
            <a:r>
              <a:rPr lang="es-ES" dirty="0"/>
              <a:t>"¿Qué funciona y qué no funciona?" y "¿Cómo lo sabemos?"</a:t>
            </a:r>
            <a:endParaRPr lang="en-US" dirty="0"/>
          </a:p>
          <a:p>
            <a:pPr marL="0" indent="0" eaLnBrk="1" hangingPunct="1">
              <a:buFont typeface="Wingdings" panose="05000000000000000000" pitchFamily="2" charset="2"/>
              <a:buNone/>
            </a:pPr>
            <a:endParaRPr lang="en-US" altLang="en-US" sz="2600" dirty="0"/>
          </a:p>
          <a:p>
            <a:pPr marL="0" indent="0" eaLnBrk="1" hangingPunct="1">
              <a:buFont typeface="Wingdings" panose="05000000000000000000" pitchFamily="2" charset="2"/>
              <a:buNone/>
            </a:pPr>
            <a:endParaRPr lang="en-US" altLang="en-US" sz="1500" dirty="0"/>
          </a:p>
          <a:p>
            <a:pPr marL="0" indent="0" eaLnBrk="1" hangingPunct="1">
              <a:buFont typeface="Wingdings" panose="05000000000000000000" pitchFamily="2" charset="2"/>
              <a:buNone/>
            </a:pPr>
            <a:endParaRPr lang="en-US" altLang="en-US" dirty="0"/>
          </a:p>
        </p:txBody>
      </p:sp>
      <p:pic>
        <p:nvPicPr>
          <p:cNvPr id="14340" name="Picture 5">
            <a:extLst>
              <a:ext uri="{FF2B5EF4-FFF2-40B4-BE49-F238E27FC236}">
                <a16:creationId xmlns:a16="http://schemas.microsoft.com/office/drawing/2014/main" id="{4F97BF6B-32F7-4020-934F-859BA4E6D5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14233" y="364446"/>
            <a:ext cx="1890067" cy="1275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04" name="Content Placeholder 1">
            <a:extLst>
              <a:ext uri="{FF2B5EF4-FFF2-40B4-BE49-F238E27FC236}">
                <a16:creationId xmlns:a16="http://schemas.microsoft.com/office/drawing/2014/main" id="{A2114F39-75AB-41F4-90E2-4746469ADFBA}"/>
              </a:ext>
            </a:extLst>
          </p:cNvPr>
          <p:cNvSpPr>
            <a:spLocks noGrp="1"/>
          </p:cNvSpPr>
          <p:nvPr>
            <p:ph idx="1"/>
          </p:nvPr>
        </p:nvSpPr>
        <p:spPr>
          <a:xfrm>
            <a:off x="218281" y="2022475"/>
            <a:ext cx="8707438" cy="4564063"/>
          </a:xfrm>
        </p:spPr>
        <p:txBody>
          <a:bodyPr/>
          <a:lstStyle/>
          <a:p>
            <a:pPr marL="0" indent="0">
              <a:buNone/>
            </a:pPr>
            <a:r>
              <a:rPr lang="es-US" altLang="en-US" sz="2000" b="1" dirty="0"/>
              <a:t>Revisión del desempeño escolar </a:t>
            </a:r>
            <a:r>
              <a:rPr lang="en-US" altLang="en-US" sz="2000"/>
              <a:t>– </a:t>
            </a:r>
            <a:r>
              <a:rPr lang="es-US" altLang="en-US" sz="2000"/>
              <a:t>¿ Cómo </a:t>
            </a:r>
            <a:r>
              <a:rPr lang="es-US" altLang="en-US" sz="2000" dirty="0"/>
              <a:t>se ha desempeñado la escuela en </a:t>
            </a:r>
            <a:r>
              <a:rPr lang="es-US" altLang="en-US" sz="2000"/>
              <a:t>esta area? ¿Qué </a:t>
            </a:r>
            <a:r>
              <a:rPr lang="es-US" altLang="en-US" sz="2000" dirty="0"/>
              <a:t>muestran los datos/evidencia?</a:t>
            </a:r>
          </a:p>
        </p:txBody>
      </p:sp>
      <p:sp>
        <p:nvSpPr>
          <p:cNvPr id="16386" name="Title 1">
            <a:extLst>
              <a:ext uri="{FF2B5EF4-FFF2-40B4-BE49-F238E27FC236}">
                <a16:creationId xmlns:a16="http://schemas.microsoft.com/office/drawing/2014/main" id="{73EABF19-E6D1-49B9-83EA-BEAF9656F9DF}"/>
              </a:ext>
            </a:extLst>
          </p:cNvPr>
          <p:cNvSpPr>
            <a:spLocks noGrp="1"/>
          </p:cNvSpPr>
          <p:nvPr>
            <p:ph type="title"/>
          </p:nvPr>
        </p:nvSpPr>
        <p:spPr>
          <a:xfrm>
            <a:off x="300037" y="173672"/>
            <a:ext cx="8618537" cy="1322388"/>
          </a:xfrm>
        </p:spPr>
        <p:txBody>
          <a:bodyPr/>
          <a:lstStyle/>
          <a:p>
            <a:pPr eaLnBrk="1" hangingPunct="1"/>
            <a:r>
              <a:rPr lang="es-US" altLang="en-US"/>
              <a:t>Página </a:t>
            </a:r>
            <a:r>
              <a:rPr lang="es-US" altLang="en-US" dirty="0"/>
              <a:t>de objetivos de </a:t>
            </a:r>
            <a:br>
              <a:rPr lang="es-US" altLang="en-US" dirty="0"/>
            </a:br>
            <a:r>
              <a:rPr lang="en-US" altLang="en-US" dirty="0"/>
              <a:t>100% </a:t>
            </a:r>
            <a:r>
              <a:rPr lang="es-US" altLang="en-US" dirty="0"/>
              <a:t>graduación</a:t>
            </a:r>
          </a:p>
        </p:txBody>
      </p:sp>
      <p:graphicFrame>
        <p:nvGraphicFramePr>
          <p:cNvPr id="5" name="Table 4">
            <a:extLst>
              <a:ext uri="{FF2B5EF4-FFF2-40B4-BE49-F238E27FC236}">
                <a16:creationId xmlns:a16="http://schemas.microsoft.com/office/drawing/2014/main" id="{76B538BB-F5AE-4BC8-8F9E-9C4D22B5CB54}"/>
              </a:ext>
            </a:extLst>
          </p:cNvPr>
          <p:cNvGraphicFramePr>
            <a:graphicFrameLocks noGrp="1"/>
          </p:cNvGraphicFramePr>
          <p:nvPr>
            <p:extLst>
              <p:ext uri="{D42A27DB-BD31-4B8C-83A1-F6EECF244321}">
                <p14:modId xmlns:p14="http://schemas.microsoft.com/office/powerpoint/2010/main" val="3127456978"/>
              </p:ext>
            </p:extLst>
          </p:nvPr>
        </p:nvGraphicFramePr>
        <p:xfrm>
          <a:off x="255588" y="2790825"/>
          <a:ext cx="8707437" cy="1725612"/>
        </p:xfrm>
        <a:graphic>
          <a:graphicData uri="http://schemas.openxmlformats.org/drawingml/2006/table">
            <a:tbl>
              <a:tblPr firstRow="1" bandRow="1">
                <a:tableStyleId>{5FD0F851-EC5A-4D38-B0AD-8093EC10F338}</a:tableStyleId>
              </a:tblPr>
              <a:tblGrid>
                <a:gridCol w="6647550">
                  <a:extLst>
                    <a:ext uri="{9D8B030D-6E8A-4147-A177-3AD203B41FA5}">
                      <a16:colId xmlns:a16="http://schemas.microsoft.com/office/drawing/2014/main" val="20000"/>
                    </a:ext>
                  </a:extLst>
                </a:gridCol>
                <a:gridCol w="2059887">
                  <a:extLst>
                    <a:ext uri="{9D8B030D-6E8A-4147-A177-3AD203B41FA5}">
                      <a16:colId xmlns:a16="http://schemas.microsoft.com/office/drawing/2014/main" val="20001"/>
                    </a:ext>
                  </a:extLst>
                </a:gridCol>
              </a:tblGrid>
              <a:tr h="431403">
                <a:tc>
                  <a:txBody>
                    <a:bodyPr/>
                    <a:lstStyle/>
                    <a:p>
                      <a:r>
                        <a:rPr lang="en-US" sz="1800"/>
                        <a:t>Objetivo </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Met/Not Met/NA</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1403">
                <a:tc>
                  <a:txBody>
                    <a:bodyPr/>
                    <a:lstStyle/>
                    <a:p>
                      <a:r>
                        <a:rPr kumimoji="0" lang="en-US" sz="1800" b="1" i="0" u="none" strike="noStrike" kern="1200" cap="none" spc="0" normalizeH="0" baseline="0" noProof="0">
                          <a:ln>
                            <a:noFill/>
                          </a:ln>
                          <a:solidFill>
                            <a:srgbClr val="FF0000"/>
                          </a:solidFill>
                          <a:effectLst/>
                          <a:uLnTx/>
                          <a:uFillTx/>
                          <a:latin typeface="Book Antiqua"/>
                          <a:ea typeface="+mn-ea"/>
                          <a:cs typeface="+mn-cs"/>
                        </a:rPr>
                        <a:t>Insert 100% Graduation and Beyond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mn-lt"/>
                          <a:ea typeface="+mn-ea"/>
                          <a:cs typeface="+mn-cs"/>
                        </a:rPr>
                        <a:t>Insert 100% Graduation and Beyond Goal Page objective</a:t>
                      </a:r>
                      <a:endParaRPr kumimoji="0" lang="en-US" sz="1800" b="1" i="0" u="none" strike="noStrike" kern="1200" cap="none" spc="0" normalizeH="0" baseline="0" noProof="0" dirty="0">
                        <a:ln>
                          <a:noFill/>
                        </a:ln>
                        <a:solidFill>
                          <a:srgbClr val="FF0000"/>
                        </a:solidFill>
                        <a:effectLst/>
                        <a:uLnTx/>
                        <a:uFillTx/>
                        <a:latin typeface="+mn-lt"/>
                        <a:ea typeface="+mn-ea"/>
                        <a:cs typeface="+mn-cs"/>
                      </a:endParaRP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mn-lt"/>
                          <a:ea typeface="+mn-ea"/>
                          <a:cs typeface="+mn-cs"/>
                        </a:rPr>
                        <a:t>Insert 100% Graduation and Beyond Goal Page objective</a:t>
                      </a:r>
                      <a:endParaRPr kumimoji="0" lang="en-US" sz="1800" b="1" i="0" u="none" strike="noStrike" kern="1200" cap="none" spc="0" normalizeH="0" baseline="0" noProof="0" dirty="0">
                        <a:ln>
                          <a:noFill/>
                        </a:ln>
                        <a:solidFill>
                          <a:srgbClr val="FF0000"/>
                        </a:solidFill>
                        <a:effectLst/>
                        <a:uLnTx/>
                        <a:uFillTx/>
                        <a:latin typeface="+mn-lt"/>
                        <a:ea typeface="+mn-ea"/>
                        <a:cs typeface="+mn-cs"/>
                      </a:endParaRP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le 3">
            <a:extLst>
              <a:ext uri="{FF2B5EF4-FFF2-40B4-BE49-F238E27FC236}">
                <a16:creationId xmlns:a16="http://schemas.microsoft.com/office/drawing/2014/main" id="{DB595E4C-8D54-4AD3-A985-90D26F45E502}"/>
              </a:ext>
            </a:extLst>
          </p:cNvPr>
          <p:cNvGraphicFramePr>
            <a:graphicFrameLocks noGrp="1"/>
          </p:cNvGraphicFramePr>
          <p:nvPr>
            <p:extLst>
              <p:ext uri="{D42A27DB-BD31-4B8C-83A1-F6EECF244321}">
                <p14:modId xmlns:p14="http://schemas.microsoft.com/office/powerpoint/2010/main" val="4054120381"/>
              </p:ext>
            </p:extLst>
          </p:nvPr>
        </p:nvGraphicFramePr>
        <p:xfrm>
          <a:off x="255588" y="4937125"/>
          <a:ext cx="8707436" cy="1463676"/>
        </p:xfrm>
        <a:graphic>
          <a:graphicData uri="http://schemas.openxmlformats.org/drawingml/2006/table">
            <a:tbl>
              <a:tblPr firstRow="1" bandRow="1">
                <a:tableStyleId>{5940675A-B579-460E-94D1-54222C63F5DA}</a:tableStyleId>
              </a:tblPr>
              <a:tblGrid>
                <a:gridCol w="3010126">
                  <a:extLst>
                    <a:ext uri="{9D8B030D-6E8A-4147-A177-3AD203B41FA5}">
                      <a16:colId xmlns:a16="http://schemas.microsoft.com/office/drawing/2014/main" val="20000"/>
                    </a:ext>
                  </a:extLst>
                </a:gridCol>
                <a:gridCol w="3090690">
                  <a:extLst>
                    <a:ext uri="{9D8B030D-6E8A-4147-A177-3AD203B41FA5}">
                      <a16:colId xmlns:a16="http://schemas.microsoft.com/office/drawing/2014/main" val="20001"/>
                    </a:ext>
                  </a:extLst>
                </a:gridCol>
                <a:gridCol w="2606620">
                  <a:extLst>
                    <a:ext uri="{9D8B030D-6E8A-4147-A177-3AD203B41FA5}">
                      <a16:colId xmlns:a16="http://schemas.microsoft.com/office/drawing/2014/main" val="20002"/>
                    </a:ext>
                  </a:extLst>
                </a:gridCol>
              </a:tblGrid>
              <a:tr h="365919">
                <a:tc>
                  <a:txBody>
                    <a:bodyPr/>
                    <a:lstStyle/>
                    <a:p>
                      <a:pPr algn="ctr"/>
                      <a:r>
                        <a:rPr lang="en-US" sz="1800"/>
                        <a:t> </a:t>
                      </a:r>
                      <a:r>
                        <a:rPr lang="en-US" sz="1800">
                          <a:solidFill>
                            <a:srgbClr val="FF0000"/>
                          </a:solidFill>
                        </a:rPr>
                        <a:t>[Relevant Data/Evidence]</a:t>
                      </a:r>
                      <a:endParaRPr lang="en-US" sz="1800" dirty="0">
                        <a:solidFill>
                          <a:srgbClr val="FF0000"/>
                        </a:solidFill>
                      </a:endParaRPr>
                    </a:p>
                  </a:txBody>
                  <a:tcPr marL="91461" marR="91461" marT="45740" marB="45740"/>
                </a:tc>
                <a:tc>
                  <a:txBody>
                    <a:bodyPr/>
                    <a:lstStyle/>
                    <a:p>
                      <a:pPr algn="ctr"/>
                      <a:r>
                        <a:rPr lang="en-US" sz="1400" dirty="0">
                          <a:solidFill>
                            <a:srgbClr val="FF0000"/>
                          </a:solidFill>
                        </a:rPr>
                        <a:t>(insert two school years ago)</a:t>
                      </a:r>
                    </a:p>
                  </a:txBody>
                  <a:tcPr marL="91461" marR="91461" marT="45740" marB="45740"/>
                </a:tc>
                <a:tc>
                  <a:txBody>
                    <a:bodyPr/>
                    <a:lstStyle/>
                    <a:p>
                      <a:pPr algn="ctr"/>
                      <a:r>
                        <a:rPr lang="en-US" sz="1400" dirty="0">
                          <a:solidFill>
                            <a:srgbClr val="FF0000"/>
                          </a:solidFill>
                        </a:rPr>
                        <a:t>(insert last school year)</a:t>
                      </a:r>
                    </a:p>
                  </a:txBody>
                  <a:tcPr marL="91461" marR="91461" marT="45740" marB="45740"/>
                </a:tc>
                <a:extLst>
                  <a:ext uri="{0D108BD9-81ED-4DB2-BD59-A6C34878D82A}">
                    <a16:rowId xmlns:a16="http://schemas.microsoft.com/office/drawing/2014/main" val="10000"/>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1"/>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2"/>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137B1DB5-5B5D-4D1E-A28E-D5D432C92373}"/>
              </a:ext>
            </a:extLst>
          </p:cNvPr>
          <p:cNvSpPr>
            <a:spLocks noGrp="1"/>
          </p:cNvSpPr>
          <p:nvPr>
            <p:ph idx="1"/>
          </p:nvPr>
        </p:nvSpPr>
        <p:spPr>
          <a:xfrm>
            <a:off x="587830" y="2025015"/>
            <a:ext cx="8286295" cy="4501197"/>
          </a:xfrm>
        </p:spPr>
        <p:txBody>
          <a:bodyPr/>
          <a:lstStyle/>
          <a:p>
            <a:pPr marL="0" indent="0" eaLnBrk="1" hangingPunct="1">
              <a:buNone/>
            </a:pPr>
            <a:r>
              <a:rPr lang="es-ES" altLang="en-US" sz="2000" b="1" dirty="0">
                <a:solidFill>
                  <a:srgbClr val="222222"/>
                </a:solidFill>
                <a:latin typeface="+mj-lt"/>
              </a:rPr>
              <a:t>Evaluación del programa (análisis de la </a:t>
            </a:r>
            <a:r>
              <a:rPr lang="es-ES" altLang="en-US" sz="2000" b="1">
                <a:solidFill>
                  <a:srgbClr val="222222"/>
                </a:solidFill>
                <a:latin typeface="+mj-lt"/>
              </a:rPr>
              <a:t>causa a la raíz</a:t>
            </a:r>
            <a:r>
              <a:rPr lang="es-ES" altLang="en-US" sz="2000" b="1" dirty="0">
                <a:solidFill>
                  <a:srgbClr val="222222"/>
                </a:solidFill>
                <a:latin typeface="+mj-lt"/>
              </a:rPr>
              <a:t>): </a:t>
            </a:r>
            <a:r>
              <a:rPr lang="es-ES" altLang="en-US" sz="2000" dirty="0">
                <a:solidFill>
                  <a:srgbClr val="222222"/>
                </a:solidFill>
                <a:latin typeface="+mj-lt"/>
              </a:rPr>
              <a:t>Si la escuela ha mejorado los resultados de sus estudiantes, ¿qué estrategias y acciones han funcionado para producir esos resultados? Si la escuela no ha mejorado significativamente, ¿qué no ha funcionado? ¿Por qué el programa educativo de la escuela no ha producido mejores resultados para los estudiantes?</a:t>
            </a:r>
          </a:p>
          <a:p>
            <a:pPr eaLnBrk="1" hangingPunct="1"/>
            <a:r>
              <a:rPr lang="en-US" altLang="en-US" sz="2000" dirty="0">
                <a:solidFill>
                  <a:srgbClr val="FF0000"/>
                </a:solidFill>
              </a:rPr>
              <a:t>[Insert school-specific information]</a:t>
            </a:r>
          </a:p>
          <a:p>
            <a:pPr marL="690563" lvl="1" indent="-279400" eaLnBrk="1" hangingPunct="1">
              <a:buFont typeface="Arial" panose="020B0604020202020204" pitchFamily="34" charset="0"/>
              <a:buNone/>
            </a:pPr>
            <a:endParaRPr lang="en-US" altLang="en-US" sz="2000" dirty="0">
              <a:solidFill>
                <a:srgbClr val="FF0000"/>
              </a:solidFill>
            </a:endParaRPr>
          </a:p>
        </p:txBody>
      </p:sp>
      <p:sp>
        <p:nvSpPr>
          <p:cNvPr id="17411" name="Title 1">
            <a:extLst>
              <a:ext uri="{FF2B5EF4-FFF2-40B4-BE49-F238E27FC236}">
                <a16:creationId xmlns:a16="http://schemas.microsoft.com/office/drawing/2014/main" id="{FDB247A6-6D5D-491E-AC91-D185F95F25DD}"/>
              </a:ext>
            </a:extLst>
          </p:cNvPr>
          <p:cNvSpPr txBox="1">
            <a:spLocks/>
          </p:cNvSpPr>
          <p:nvPr/>
        </p:nvSpPr>
        <p:spPr bwMode="auto">
          <a:xfrm>
            <a:off x="262731" y="189232"/>
            <a:ext cx="8618537"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Font typeface="Wingdings" panose="05000000000000000000" pitchFamily="2" charset="2"/>
              <a:buChar char=""/>
              <a:defRPr sz="2400">
                <a:solidFill>
                  <a:srgbClr val="262626"/>
                </a:solidFill>
                <a:latin typeface="Book Antiqua" panose="02040602050305030304" pitchFamily="18" charset="0"/>
              </a:defRPr>
            </a:lvl1pPr>
            <a:lvl2pPr marL="776288" indent="-365125">
              <a:spcBef>
                <a:spcPct val="20000"/>
              </a:spcBef>
              <a:buClr>
                <a:schemeClr val="accent1"/>
              </a:buClr>
              <a:buFont typeface="Wingdings" panose="05000000000000000000" pitchFamily="2" charset="2"/>
              <a:buChar char=""/>
              <a:defRPr sz="2200">
                <a:solidFill>
                  <a:srgbClr val="262626"/>
                </a:solidFill>
                <a:latin typeface="Book Antiqua" panose="02040602050305030304" pitchFamily="18" charset="0"/>
              </a:defRPr>
            </a:lvl2pPr>
            <a:lvl3pPr marL="1143000" indent="-365125">
              <a:spcBef>
                <a:spcPct val="20000"/>
              </a:spcBef>
              <a:buClr>
                <a:schemeClr val="accent1"/>
              </a:buClr>
              <a:buFont typeface="Wingdings" panose="05000000000000000000" pitchFamily="2" charset="2"/>
              <a:buChar char=""/>
              <a:defRPr sz="2000">
                <a:solidFill>
                  <a:srgbClr val="262626"/>
                </a:solidFill>
                <a:latin typeface="Book Antiqua" panose="02040602050305030304" pitchFamily="18" charset="0"/>
              </a:defRPr>
            </a:lvl3pPr>
            <a:lvl4pPr marL="1508125" indent="-319088">
              <a:spcBef>
                <a:spcPct val="20000"/>
              </a:spcBef>
              <a:buClr>
                <a:schemeClr val="accent1"/>
              </a:buClr>
              <a:buFont typeface="Wingdings" panose="05000000000000000000" pitchFamily="2" charset="2"/>
              <a:buChar char=""/>
              <a:defRPr>
                <a:solidFill>
                  <a:srgbClr val="262626"/>
                </a:solidFill>
                <a:latin typeface="Book Antiqua" panose="02040602050305030304" pitchFamily="18" charset="0"/>
              </a:defRPr>
            </a:lvl4pPr>
            <a:lvl5pPr indent="-319088">
              <a:spcBef>
                <a:spcPct val="20000"/>
              </a:spcBef>
              <a:buClr>
                <a:schemeClr val="accent1"/>
              </a:buClr>
              <a:buFont typeface="Wingdings" panose="05000000000000000000" pitchFamily="2" charset="2"/>
              <a:buChar char=""/>
              <a:defRPr sz="1600">
                <a:solidFill>
                  <a:srgbClr val="262626"/>
                </a:solidFill>
                <a:latin typeface="Book Antiqua" panose="02040602050305030304" pitchFamily="18" charset="0"/>
              </a:defRPr>
            </a:lvl5pPr>
            <a:lvl6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6pPr>
            <a:lvl7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7pPr>
            <a:lvl8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8pPr>
            <a:lvl9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9pPr>
          </a:lstStyle>
          <a:p>
            <a:pPr algn="ctr" eaLnBrk="1" hangingPunct="1">
              <a:spcBef>
                <a:spcPct val="0"/>
              </a:spcBef>
              <a:buClrTx/>
              <a:buFontTx/>
              <a:buNone/>
            </a:pPr>
            <a:r>
              <a:rPr lang="es-US" altLang="en-US" sz="4000">
                <a:solidFill>
                  <a:schemeClr val="tx2"/>
                </a:solidFill>
              </a:rPr>
              <a:t>Página </a:t>
            </a:r>
            <a:r>
              <a:rPr lang="es-US" altLang="en-US" sz="4000" dirty="0">
                <a:solidFill>
                  <a:schemeClr val="tx2"/>
                </a:solidFill>
              </a:rPr>
              <a:t>de objetivos de </a:t>
            </a:r>
            <a:br>
              <a:rPr lang="es-US" altLang="en-US" sz="4000" dirty="0">
                <a:solidFill>
                  <a:schemeClr val="tx2"/>
                </a:solidFill>
              </a:rPr>
            </a:br>
            <a:r>
              <a:rPr lang="en-US" altLang="en-US" sz="4000" dirty="0">
                <a:solidFill>
                  <a:schemeClr val="tx2"/>
                </a:solidFill>
              </a:rPr>
              <a:t>100% </a:t>
            </a:r>
            <a:r>
              <a:rPr lang="es-US" altLang="en-US" sz="4000" dirty="0">
                <a:solidFill>
                  <a:schemeClr val="tx2"/>
                </a:solidFill>
              </a:rPr>
              <a:t>graduación</a:t>
            </a:r>
            <a:endParaRPr lang="en-US" altLang="en-US" sz="4000" dirty="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7941A360-EEC6-42BC-AD46-9BC35AFA8277}"/>
              </a:ext>
            </a:extLst>
          </p:cNvPr>
          <p:cNvSpPr>
            <a:spLocks noGrp="1"/>
          </p:cNvSpPr>
          <p:nvPr>
            <p:ph idx="1"/>
          </p:nvPr>
        </p:nvSpPr>
        <p:spPr>
          <a:xfrm>
            <a:off x="511629" y="2100534"/>
            <a:ext cx="8316685" cy="4305300"/>
          </a:xfrm>
        </p:spPr>
        <p:txBody>
          <a:bodyPr/>
          <a:lstStyle/>
          <a:p>
            <a:pPr marL="0" indent="0" eaLnBrk="1" hangingPunct="1">
              <a:buNone/>
            </a:pPr>
            <a:r>
              <a:rPr lang="es-ES" altLang="en-US" sz="2000" b="1" dirty="0">
                <a:solidFill>
                  <a:srgbClr val="222222"/>
                </a:solidFill>
                <a:latin typeface="+mj-lt"/>
              </a:rPr>
              <a:t>Implicaciones para el año escolar </a:t>
            </a:r>
            <a:r>
              <a:rPr lang="es-ES" altLang="en-US" sz="2000" b="1" dirty="0" smtClean="0">
                <a:solidFill>
                  <a:srgbClr val="222222"/>
                </a:solidFill>
                <a:latin typeface="+mj-lt"/>
              </a:rPr>
              <a:t>2021 </a:t>
            </a:r>
            <a:r>
              <a:rPr lang="es-ES" altLang="en-US" sz="2000" b="1" dirty="0">
                <a:solidFill>
                  <a:srgbClr val="222222"/>
                </a:solidFill>
                <a:latin typeface="+mj-lt"/>
              </a:rPr>
              <a:t>- </a:t>
            </a:r>
            <a:r>
              <a:rPr lang="es-ES" altLang="en-US" sz="2000" b="1" dirty="0" smtClean="0">
                <a:solidFill>
                  <a:srgbClr val="222222"/>
                </a:solidFill>
                <a:latin typeface="+mj-lt"/>
              </a:rPr>
              <a:t>2022</a:t>
            </a:r>
            <a:r>
              <a:rPr lang="es-ES" altLang="en-US" sz="2000" dirty="0" smtClean="0">
                <a:solidFill>
                  <a:srgbClr val="222222"/>
                </a:solidFill>
                <a:latin typeface="+mj-lt"/>
              </a:rPr>
              <a:t>: </a:t>
            </a:r>
            <a:r>
              <a:rPr lang="es-ES" altLang="en-US" sz="2000" dirty="0">
                <a:solidFill>
                  <a:srgbClr val="222222"/>
                </a:solidFill>
                <a:latin typeface="+mj-lt"/>
              </a:rPr>
              <a:t>Según nuestra evaluación del SPSA del año pasado, ¿qué estrategias de nuestro SPSA actual continuaremos implementando? ¿Qué, si acaso, consideraremos cambiar o agregar a nuestro plan actual para mejorar el programa de instrucción?</a:t>
            </a:r>
          </a:p>
          <a:p>
            <a:pPr eaLnBrk="1" hangingPunct="1"/>
            <a:r>
              <a:rPr lang="en-US" altLang="en-US" sz="2000" dirty="0">
                <a:solidFill>
                  <a:srgbClr val="FF0000"/>
                </a:solidFill>
              </a:rPr>
              <a:t>[Insert school-specific information. Refer to and use information found in Prompts 3 &amp; 4 of your school’s current SPSA to help address these questions.]</a:t>
            </a:r>
          </a:p>
        </p:txBody>
      </p:sp>
      <p:sp>
        <p:nvSpPr>
          <p:cNvPr id="18435" name="Title 2">
            <a:extLst>
              <a:ext uri="{FF2B5EF4-FFF2-40B4-BE49-F238E27FC236}">
                <a16:creationId xmlns:a16="http://schemas.microsoft.com/office/drawing/2014/main" id="{D9E25498-8CE3-4E3A-A789-5DBAA38BB2A2}"/>
              </a:ext>
            </a:extLst>
          </p:cNvPr>
          <p:cNvSpPr>
            <a:spLocks noGrp="1"/>
          </p:cNvSpPr>
          <p:nvPr>
            <p:ph type="title"/>
          </p:nvPr>
        </p:nvSpPr>
        <p:spPr>
          <a:xfrm>
            <a:off x="141287" y="319723"/>
            <a:ext cx="8861425" cy="1162050"/>
          </a:xfrm>
        </p:spPr>
        <p:txBody>
          <a:bodyPr/>
          <a:lstStyle/>
          <a:p>
            <a:pPr eaLnBrk="1" hangingPunct="1"/>
            <a:r>
              <a:rPr lang="es-US" altLang="en-US"/>
              <a:t>Página </a:t>
            </a:r>
            <a:r>
              <a:rPr lang="es-US" altLang="en-US" dirty="0"/>
              <a:t>de objetivos de </a:t>
            </a:r>
            <a:br>
              <a:rPr lang="es-US" altLang="en-US" dirty="0"/>
            </a:br>
            <a:r>
              <a:rPr lang="en-US" altLang="en-US" dirty="0"/>
              <a:t>100% </a:t>
            </a:r>
            <a:r>
              <a:rPr lang="es-US" altLang="en-US" dirty="0"/>
              <a:t>graduación</a:t>
            </a:r>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3EABF19-E6D1-49B9-83EA-BEAF9656F9DF}"/>
              </a:ext>
            </a:extLst>
          </p:cNvPr>
          <p:cNvSpPr>
            <a:spLocks noGrp="1"/>
          </p:cNvSpPr>
          <p:nvPr>
            <p:ph type="title"/>
          </p:nvPr>
        </p:nvSpPr>
        <p:spPr>
          <a:xfrm>
            <a:off x="300037" y="226377"/>
            <a:ext cx="8618537" cy="1322388"/>
          </a:xfrm>
        </p:spPr>
        <p:txBody>
          <a:bodyPr/>
          <a:lstStyle/>
          <a:p>
            <a:pPr eaLnBrk="1" hangingPunct="1"/>
            <a:r>
              <a:rPr lang="es-US" altLang="en-US"/>
              <a:t>Página </a:t>
            </a:r>
            <a:r>
              <a:rPr lang="es-US" altLang="en-US" dirty="0"/>
              <a:t>de objetivos de lectura</a:t>
            </a:r>
          </a:p>
        </p:txBody>
      </p:sp>
      <p:sp>
        <p:nvSpPr>
          <p:cNvPr id="16404" name="Content Placeholder 1">
            <a:extLst>
              <a:ext uri="{FF2B5EF4-FFF2-40B4-BE49-F238E27FC236}">
                <a16:creationId xmlns:a16="http://schemas.microsoft.com/office/drawing/2014/main" id="{A2114F39-75AB-41F4-90E2-4746469ADFBA}"/>
              </a:ext>
            </a:extLst>
          </p:cNvPr>
          <p:cNvSpPr>
            <a:spLocks noGrp="1"/>
          </p:cNvSpPr>
          <p:nvPr>
            <p:ph idx="1"/>
          </p:nvPr>
        </p:nvSpPr>
        <p:spPr>
          <a:xfrm>
            <a:off x="238125" y="2058352"/>
            <a:ext cx="8707438" cy="4564063"/>
          </a:xfrm>
        </p:spPr>
        <p:txBody>
          <a:bodyPr/>
          <a:lstStyle/>
          <a:p>
            <a:pPr marL="0" indent="0">
              <a:buNone/>
            </a:pPr>
            <a:r>
              <a:rPr lang="es-US" altLang="en-US" sz="2000" b="1" dirty="0"/>
              <a:t>Revisión del desempeño escolar </a:t>
            </a:r>
            <a:r>
              <a:rPr lang="en-US" altLang="en-US" sz="2000"/>
              <a:t>– </a:t>
            </a:r>
            <a:r>
              <a:rPr lang="es-US" altLang="en-US" sz="2000"/>
              <a:t>¿ Cómo </a:t>
            </a:r>
            <a:r>
              <a:rPr lang="es-US" altLang="en-US" sz="2000" dirty="0"/>
              <a:t>se ha desempeñado la escuela en </a:t>
            </a:r>
            <a:r>
              <a:rPr lang="es-US" altLang="en-US" sz="2000"/>
              <a:t>esta area? ¿Qué muestran </a:t>
            </a:r>
            <a:r>
              <a:rPr lang="es-US" altLang="en-US" sz="2000" dirty="0"/>
              <a:t>los datos/evidencia?</a:t>
            </a:r>
          </a:p>
        </p:txBody>
      </p:sp>
      <p:graphicFrame>
        <p:nvGraphicFramePr>
          <p:cNvPr id="5" name="Table 4">
            <a:extLst>
              <a:ext uri="{FF2B5EF4-FFF2-40B4-BE49-F238E27FC236}">
                <a16:creationId xmlns:a16="http://schemas.microsoft.com/office/drawing/2014/main" id="{76B538BB-F5AE-4BC8-8F9E-9C4D22B5CB54}"/>
              </a:ext>
            </a:extLst>
          </p:cNvPr>
          <p:cNvGraphicFramePr>
            <a:graphicFrameLocks noGrp="1"/>
          </p:cNvGraphicFramePr>
          <p:nvPr>
            <p:extLst>
              <p:ext uri="{D42A27DB-BD31-4B8C-83A1-F6EECF244321}">
                <p14:modId xmlns:p14="http://schemas.microsoft.com/office/powerpoint/2010/main" val="2917562940"/>
              </p:ext>
            </p:extLst>
          </p:nvPr>
        </p:nvGraphicFramePr>
        <p:xfrm>
          <a:off x="255588" y="2790825"/>
          <a:ext cx="8707437" cy="1725612"/>
        </p:xfrm>
        <a:graphic>
          <a:graphicData uri="http://schemas.openxmlformats.org/drawingml/2006/table">
            <a:tbl>
              <a:tblPr firstRow="1" bandRow="1">
                <a:tableStyleId>{5FD0F851-EC5A-4D38-B0AD-8093EC10F338}</a:tableStyleId>
              </a:tblPr>
              <a:tblGrid>
                <a:gridCol w="6647550">
                  <a:extLst>
                    <a:ext uri="{9D8B030D-6E8A-4147-A177-3AD203B41FA5}">
                      <a16:colId xmlns:a16="http://schemas.microsoft.com/office/drawing/2014/main" val="20000"/>
                    </a:ext>
                  </a:extLst>
                </a:gridCol>
                <a:gridCol w="2059887">
                  <a:extLst>
                    <a:ext uri="{9D8B030D-6E8A-4147-A177-3AD203B41FA5}">
                      <a16:colId xmlns:a16="http://schemas.microsoft.com/office/drawing/2014/main" val="20001"/>
                    </a:ext>
                  </a:extLst>
                </a:gridCol>
              </a:tblGrid>
              <a:tr h="431403">
                <a:tc>
                  <a:txBody>
                    <a:bodyPr/>
                    <a:lstStyle/>
                    <a:p>
                      <a:r>
                        <a:rPr lang="en-US" sz="1800"/>
                        <a:t>Objetivo </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a:t>Met/Not Met/NA</a:t>
                      </a:r>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1403">
                <a:tc>
                  <a:txBody>
                    <a:bodyPr/>
                    <a:lstStyle/>
                    <a:p>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ELA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ELA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31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0000"/>
                          </a:solidFill>
                          <a:effectLst/>
                          <a:uLnTx/>
                          <a:uFillTx/>
                          <a:latin typeface="Book Antiqua"/>
                          <a:ea typeface="+mn-ea"/>
                          <a:cs typeface="+mn-cs"/>
                        </a:rPr>
                        <a:t>Insert </a:t>
                      </a:r>
                      <a:r>
                        <a:rPr kumimoji="0" lang="en-US" sz="1800" b="1" i="0" u="none" strike="noStrike" kern="1200" cap="none" spc="0" normalizeH="0" baseline="0" noProof="0">
                          <a:ln>
                            <a:noFill/>
                          </a:ln>
                          <a:solidFill>
                            <a:srgbClr val="FF0000"/>
                          </a:solidFill>
                          <a:effectLst/>
                          <a:uLnTx/>
                          <a:uFillTx/>
                          <a:latin typeface="+mn-lt"/>
                          <a:ea typeface="+mn-ea"/>
                          <a:cs typeface="+mn-cs"/>
                        </a:rPr>
                        <a:t>ELA Goal Page objective</a:t>
                      </a:r>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p>
                  </a:txBody>
                  <a:tcPr marL="91443" marR="91443"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le 3">
            <a:extLst>
              <a:ext uri="{FF2B5EF4-FFF2-40B4-BE49-F238E27FC236}">
                <a16:creationId xmlns:a16="http://schemas.microsoft.com/office/drawing/2014/main" id="{DB595E4C-8D54-4AD3-A985-90D26F45E502}"/>
              </a:ext>
            </a:extLst>
          </p:cNvPr>
          <p:cNvGraphicFramePr>
            <a:graphicFrameLocks noGrp="1"/>
          </p:cNvGraphicFramePr>
          <p:nvPr>
            <p:extLst>
              <p:ext uri="{D42A27DB-BD31-4B8C-83A1-F6EECF244321}">
                <p14:modId xmlns:p14="http://schemas.microsoft.com/office/powerpoint/2010/main" val="3383844793"/>
              </p:ext>
            </p:extLst>
          </p:nvPr>
        </p:nvGraphicFramePr>
        <p:xfrm>
          <a:off x="255588" y="4937125"/>
          <a:ext cx="8707436" cy="1463676"/>
        </p:xfrm>
        <a:graphic>
          <a:graphicData uri="http://schemas.openxmlformats.org/drawingml/2006/table">
            <a:tbl>
              <a:tblPr firstRow="1" bandRow="1">
                <a:tableStyleId>{5940675A-B579-460E-94D1-54222C63F5DA}</a:tableStyleId>
              </a:tblPr>
              <a:tblGrid>
                <a:gridCol w="3086326">
                  <a:extLst>
                    <a:ext uri="{9D8B030D-6E8A-4147-A177-3AD203B41FA5}">
                      <a16:colId xmlns:a16="http://schemas.microsoft.com/office/drawing/2014/main" val="20000"/>
                    </a:ext>
                  </a:extLst>
                </a:gridCol>
                <a:gridCol w="3014490">
                  <a:extLst>
                    <a:ext uri="{9D8B030D-6E8A-4147-A177-3AD203B41FA5}">
                      <a16:colId xmlns:a16="http://schemas.microsoft.com/office/drawing/2014/main" val="20001"/>
                    </a:ext>
                  </a:extLst>
                </a:gridCol>
                <a:gridCol w="2606620">
                  <a:extLst>
                    <a:ext uri="{9D8B030D-6E8A-4147-A177-3AD203B41FA5}">
                      <a16:colId xmlns:a16="http://schemas.microsoft.com/office/drawing/2014/main" val="20002"/>
                    </a:ext>
                  </a:extLst>
                </a:gridCol>
              </a:tblGrid>
              <a:tr h="3659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t>  </a:t>
                      </a:r>
                      <a:r>
                        <a:rPr lang="en-US" sz="1800">
                          <a:solidFill>
                            <a:srgbClr val="FF0000"/>
                          </a:solidFill>
                        </a:rPr>
                        <a:t>[Relevant Data/Evidence]</a:t>
                      </a:r>
                    </a:p>
                  </a:txBody>
                  <a:tcPr marL="91461" marR="91461" marT="45740" marB="45740"/>
                </a:tc>
                <a:tc>
                  <a:txBody>
                    <a:bodyPr/>
                    <a:lstStyle/>
                    <a:p>
                      <a:pPr algn="ctr"/>
                      <a:r>
                        <a:rPr lang="en-US" sz="1400" dirty="0">
                          <a:solidFill>
                            <a:srgbClr val="FF0000"/>
                          </a:solidFill>
                        </a:rPr>
                        <a:t>(insert two school years ago)</a:t>
                      </a:r>
                    </a:p>
                  </a:txBody>
                  <a:tcPr marL="91461" marR="91461" marT="45740" marB="45740"/>
                </a:tc>
                <a:tc>
                  <a:txBody>
                    <a:bodyPr/>
                    <a:lstStyle/>
                    <a:p>
                      <a:pPr algn="ctr"/>
                      <a:r>
                        <a:rPr lang="en-US" sz="1400" dirty="0">
                          <a:solidFill>
                            <a:srgbClr val="FF0000"/>
                          </a:solidFill>
                        </a:rPr>
                        <a:t>(insert last school year)</a:t>
                      </a:r>
                    </a:p>
                  </a:txBody>
                  <a:tcPr marL="91461" marR="91461" marT="45740" marB="45740"/>
                </a:tc>
                <a:extLst>
                  <a:ext uri="{0D108BD9-81ED-4DB2-BD59-A6C34878D82A}">
                    <a16:rowId xmlns:a16="http://schemas.microsoft.com/office/drawing/2014/main" val="10000"/>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1"/>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2"/>
                  </a:ext>
                </a:extLst>
              </a:tr>
              <a:tr h="365919">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tc>
                  <a:txBody>
                    <a:bodyPr/>
                    <a:lstStyle/>
                    <a:p>
                      <a:pPr algn="ctr"/>
                      <a:r>
                        <a:rPr lang="en-US" sz="1800" dirty="0"/>
                        <a:t> </a:t>
                      </a:r>
                    </a:p>
                  </a:txBody>
                  <a:tcPr marL="91461" marR="91461" marT="45740" marB="4574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37863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137B1DB5-5B5D-4D1E-A28E-D5D432C92373}"/>
              </a:ext>
            </a:extLst>
          </p:cNvPr>
          <p:cNvSpPr>
            <a:spLocks noGrp="1"/>
          </p:cNvSpPr>
          <p:nvPr>
            <p:ph idx="1"/>
          </p:nvPr>
        </p:nvSpPr>
        <p:spPr>
          <a:xfrm>
            <a:off x="587830" y="2025015"/>
            <a:ext cx="8286295" cy="4501197"/>
          </a:xfrm>
        </p:spPr>
        <p:txBody>
          <a:bodyPr/>
          <a:lstStyle/>
          <a:p>
            <a:pPr marL="0" indent="0" eaLnBrk="1" hangingPunct="1">
              <a:buNone/>
            </a:pPr>
            <a:r>
              <a:rPr lang="es-ES" altLang="en-US" sz="2000" b="1" dirty="0">
                <a:solidFill>
                  <a:srgbClr val="222222"/>
                </a:solidFill>
              </a:rPr>
              <a:t>Evaluación del programa (análisis de la </a:t>
            </a:r>
            <a:r>
              <a:rPr lang="es-ES" altLang="en-US" sz="2000" b="1">
                <a:solidFill>
                  <a:srgbClr val="222222"/>
                </a:solidFill>
              </a:rPr>
              <a:t>causa a la raíz</a:t>
            </a:r>
            <a:r>
              <a:rPr lang="es-ES" altLang="en-US" sz="2000" b="1" dirty="0">
                <a:solidFill>
                  <a:srgbClr val="222222"/>
                </a:solidFill>
              </a:rPr>
              <a:t>): </a:t>
            </a:r>
            <a:r>
              <a:rPr lang="es-ES" altLang="en-US" sz="2000" dirty="0">
                <a:solidFill>
                  <a:srgbClr val="222222"/>
                </a:solidFill>
              </a:rPr>
              <a:t>Si la escuela ha mejorado los resultados de sus estudiantes, ¿qué estrategias y acciones han funcionado para producir esos resultados? Si la escuela no ha mejorado significativamente, ¿qué no ha funcionado? ¿Por qué el programa educativo de la escuela no ha producido mejores resultados para los estudiantes?</a:t>
            </a:r>
          </a:p>
          <a:p>
            <a:pPr marL="690563" indent="-344488" eaLnBrk="1" hangingPunct="1">
              <a:buFont typeface="Wingdings" panose="05000000000000000000" pitchFamily="2" charset="2"/>
              <a:buChar char=""/>
            </a:pPr>
            <a:r>
              <a:rPr lang="en-US" altLang="en-US" sz="2000" dirty="0">
                <a:solidFill>
                  <a:srgbClr val="FF0000"/>
                </a:solidFill>
              </a:rPr>
              <a:t>[Insert school-specific information]</a:t>
            </a:r>
          </a:p>
          <a:p>
            <a:pPr marL="0" indent="0" eaLnBrk="1" hangingPunct="1">
              <a:buNone/>
            </a:pPr>
            <a:endParaRPr lang="en-US" altLang="en-US" sz="2000" dirty="0"/>
          </a:p>
          <a:p>
            <a:pPr lvl="1" eaLnBrk="1" hangingPunct="1">
              <a:buFont typeface="Arial" panose="020B0604020202020204" pitchFamily="34" charset="0"/>
              <a:buNone/>
            </a:pPr>
            <a:endParaRPr lang="en-US" altLang="en-US" sz="2000" dirty="0">
              <a:solidFill>
                <a:srgbClr val="FF0000"/>
              </a:solidFill>
            </a:endParaRPr>
          </a:p>
        </p:txBody>
      </p:sp>
      <p:sp>
        <p:nvSpPr>
          <p:cNvPr id="17411" name="Title 1">
            <a:extLst>
              <a:ext uri="{FF2B5EF4-FFF2-40B4-BE49-F238E27FC236}">
                <a16:creationId xmlns:a16="http://schemas.microsoft.com/office/drawing/2014/main" id="{FDB247A6-6D5D-491E-AC91-D185F95F25DD}"/>
              </a:ext>
            </a:extLst>
          </p:cNvPr>
          <p:cNvSpPr txBox="1">
            <a:spLocks/>
          </p:cNvSpPr>
          <p:nvPr/>
        </p:nvSpPr>
        <p:spPr bwMode="auto">
          <a:xfrm>
            <a:off x="262731" y="240348"/>
            <a:ext cx="8618537"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Font typeface="Wingdings" panose="05000000000000000000" pitchFamily="2" charset="2"/>
              <a:buChar char=""/>
              <a:defRPr sz="2400">
                <a:solidFill>
                  <a:srgbClr val="262626"/>
                </a:solidFill>
                <a:latin typeface="Book Antiqua" panose="02040602050305030304" pitchFamily="18" charset="0"/>
              </a:defRPr>
            </a:lvl1pPr>
            <a:lvl2pPr marL="776288" indent="-365125">
              <a:spcBef>
                <a:spcPct val="20000"/>
              </a:spcBef>
              <a:buClr>
                <a:schemeClr val="accent1"/>
              </a:buClr>
              <a:buFont typeface="Wingdings" panose="05000000000000000000" pitchFamily="2" charset="2"/>
              <a:buChar char=""/>
              <a:defRPr sz="2200">
                <a:solidFill>
                  <a:srgbClr val="262626"/>
                </a:solidFill>
                <a:latin typeface="Book Antiqua" panose="02040602050305030304" pitchFamily="18" charset="0"/>
              </a:defRPr>
            </a:lvl2pPr>
            <a:lvl3pPr marL="1143000" indent="-365125">
              <a:spcBef>
                <a:spcPct val="20000"/>
              </a:spcBef>
              <a:buClr>
                <a:schemeClr val="accent1"/>
              </a:buClr>
              <a:buFont typeface="Wingdings" panose="05000000000000000000" pitchFamily="2" charset="2"/>
              <a:buChar char=""/>
              <a:defRPr sz="2000">
                <a:solidFill>
                  <a:srgbClr val="262626"/>
                </a:solidFill>
                <a:latin typeface="Book Antiqua" panose="02040602050305030304" pitchFamily="18" charset="0"/>
              </a:defRPr>
            </a:lvl3pPr>
            <a:lvl4pPr marL="1508125" indent="-319088">
              <a:spcBef>
                <a:spcPct val="20000"/>
              </a:spcBef>
              <a:buClr>
                <a:schemeClr val="accent1"/>
              </a:buClr>
              <a:buFont typeface="Wingdings" panose="05000000000000000000" pitchFamily="2" charset="2"/>
              <a:buChar char=""/>
              <a:defRPr>
                <a:solidFill>
                  <a:srgbClr val="262626"/>
                </a:solidFill>
                <a:latin typeface="Book Antiqua" panose="02040602050305030304" pitchFamily="18" charset="0"/>
              </a:defRPr>
            </a:lvl4pPr>
            <a:lvl5pPr indent="-319088">
              <a:spcBef>
                <a:spcPct val="20000"/>
              </a:spcBef>
              <a:buClr>
                <a:schemeClr val="accent1"/>
              </a:buClr>
              <a:buFont typeface="Wingdings" panose="05000000000000000000" pitchFamily="2" charset="2"/>
              <a:buChar char=""/>
              <a:defRPr sz="1600">
                <a:solidFill>
                  <a:srgbClr val="262626"/>
                </a:solidFill>
                <a:latin typeface="Book Antiqua" panose="02040602050305030304" pitchFamily="18" charset="0"/>
              </a:defRPr>
            </a:lvl5pPr>
            <a:lvl6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6pPr>
            <a:lvl7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7pPr>
            <a:lvl8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8pPr>
            <a:lvl9pPr indent="-319088" eaLnBrk="0" fontAlgn="base" hangingPunct="0">
              <a:spcBef>
                <a:spcPct val="20000"/>
              </a:spcBef>
              <a:spcAft>
                <a:spcPct val="0"/>
              </a:spcAft>
              <a:buClr>
                <a:schemeClr val="accent1"/>
              </a:buClr>
              <a:buFont typeface="Wingdings" panose="05000000000000000000" pitchFamily="2" charset="2"/>
              <a:buChar char=""/>
              <a:defRPr sz="1600">
                <a:solidFill>
                  <a:srgbClr val="262626"/>
                </a:solidFill>
                <a:latin typeface="Book Antiqua" panose="02040602050305030304" pitchFamily="18" charset="0"/>
              </a:defRPr>
            </a:lvl9pPr>
          </a:lstStyle>
          <a:p>
            <a:pPr algn="ctr" eaLnBrk="1" hangingPunct="1">
              <a:spcBef>
                <a:spcPct val="0"/>
              </a:spcBef>
              <a:buClrTx/>
              <a:buFontTx/>
              <a:buNone/>
            </a:pPr>
            <a:r>
              <a:rPr lang="es-US" altLang="en-US" sz="4000">
                <a:solidFill>
                  <a:schemeClr val="tx2"/>
                </a:solidFill>
              </a:rPr>
              <a:t>Página </a:t>
            </a:r>
            <a:r>
              <a:rPr lang="es-US" altLang="en-US" sz="4000" dirty="0">
                <a:solidFill>
                  <a:schemeClr val="tx2"/>
                </a:solidFill>
              </a:rPr>
              <a:t>de objetivos de lectura</a:t>
            </a:r>
            <a:endParaRPr lang="en-US" altLang="en-US" sz="4000" dirty="0">
              <a:solidFill>
                <a:schemeClr val="tx2"/>
              </a:solidFill>
            </a:endParaRPr>
          </a:p>
        </p:txBody>
      </p:sp>
    </p:spTree>
    <p:extLst>
      <p:ext uri="{BB962C8B-B14F-4D97-AF65-F5344CB8AC3E}">
        <p14:creationId xmlns:p14="http://schemas.microsoft.com/office/powerpoint/2010/main" val="3365635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7941A360-EEC6-42BC-AD46-9BC35AFA8277}"/>
              </a:ext>
            </a:extLst>
          </p:cNvPr>
          <p:cNvSpPr>
            <a:spLocks noGrp="1"/>
          </p:cNvSpPr>
          <p:nvPr>
            <p:ph idx="1"/>
          </p:nvPr>
        </p:nvSpPr>
        <p:spPr>
          <a:xfrm>
            <a:off x="511629" y="2100534"/>
            <a:ext cx="8316685" cy="4305300"/>
          </a:xfrm>
        </p:spPr>
        <p:txBody>
          <a:bodyPr/>
          <a:lstStyle/>
          <a:p>
            <a:pPr marL="0" indent="0" eaLnBrk="1" hangingPunct="1">
              <a:buNone/>
            </a:pPr>
            <a:r>
              <a:rPr lang="es-ES" altLang="en-US" sz="2000" b="1" dirty="0">
                <a:solidFill>
                  <a:srgbClr val="222222"/>
                </a:solidFill>
              </a:rPr>
              <a:t>Implicaciones para el año escolar </a:t>
            </a:r>
            <a:r>
              <a:rPr lang="es-ES" altLang="en-US" sz="2000" b="1" dirty="0" smtClean="0">
                <a:solidFill>
                  <a:srgbClr val="222222"/>
                </a:solidFill>
              </a:rPr>
              <a:t>2021 </a:t>
            </a:r>
            <a:r>
              <a:rPr lang="es-ES" altLang="en-US" sz="2000" b="1" dirty="0">
                <a:solidFill>
                  <a:srgbClr val="222222"/>
                </a:solidFill>
              </a:rPr>
              <a:t>- </a:t>
            </a:r>
            <a:r>
              <a:rPr lang="es-ES" altLang="en-US" sz="2000" b="1" dirty="0" smtClean="0">
                <a:solidFill>
                  <a:srgbClr val="222222"/>
                </a:solidFill>
              </a:rPr>
              <a:t>2022</a:t>
            </a:r>
            <a:r>
              <a:rPr lang="es-ES" altLang="en-US" sz="2000" dirty="0" smtClean="0">
                <a:solidFill>
                  <a:srgbClr val="222222"/>
                </a:solidFill>
              </a:rPr>
              <a:t>: </a:t>
            </a:r>
            <a:r>
              <a:rPr lang="es-ES" altLang="en-US" sz="2000" dirty="0">
                <a:solidFill>
                  <a:srgbClr val="222222"/>
                </a:solidFill>
              </a:rPr>
              <a:t>Según nuestra evaluación del SPSA del año pasado, ¿qué estrategias de nuestro SPSA actual continuaremos implementando? ¿Qué, si acaso, consideraremos cambiar o agregar a nuestro plan actual para mejorar el programa de instrucción?</a:t>
            </a:r>
          </a:p>
          <a:p>
            <a:pPr lvl="1" eaLnBrk="1" hangingPunct="1"/>
            <a:r>
              <a:rPr lang="en-US" altLang="en-US" sz="2000" dirty="0">
                <a:solidFill>
                  <a:srgbClr val="FF0000"/>
                </a:solidFill>
              </a:rPr>
              <a:t>[Insert school-specific information. Refer to and use information found in Prompts 3 &amp; 4 of your school’s current SPSA to help address these questions.]</a:t>
            </a:r>
          </a:p>
        </p:txBody>
      </p:sp>
      <p:sp>
        <p:nvSpPr>
          <p:cNvPr id="18435" name="Title 2">
            <a:extLst>
              <a:ext uri="{FF2B5EF4-FFF2-40B4-BE49-F238E27FC236}">
                <a16:creationId xmlns:a16="http://schemas.microsoft.com/office/drawing/2014/main" id="{D9E25498-8CE3-4E3A-A789-5DBAA38BB2A2}"/>
              </a:ext>
            </a:extLst>
          </p:cNvPr>
          <p:cNvSpPr>
            <a:spLocks noGrp="1"/>
          </p:cNvSpPr>
          <p:nvPr>
            <p:ph type="title"/>
          </p:nvPr>
        </p:nvSpPr>
        <p:spPr>
          <a:xfrm>
            <a:off x="141287" y="319723"/>
            <a:ext cx="8861425" cy="1162050"/>
          </a:xfrm>
        </p:spPr>
        <p:txBody>
          <a:bodyPr/>
          <a:lstStyle/>
          <a:p>
            <a:pPr eaLnBrk="1" hangingPunct="1"/>
            <a:r>
              <a:rPr lang="es-US" altLang="en-US"/>
              <a:t>Página </a:t>
            </a:r>
            <a:r>
              <a:rPr lang="es-US" altLang="en-US" dirty="0"/>
              <a:t>de objetivos de lectura</a:t>
            </a:r>
            <a:endParaRPr lang="en-US" altLang="en-US" dirty="0"/>
          </a:p>
        </p:txBody>
      </p:sp>
    </p:spTree>
    <p:extLst>
      <p:ext uri="{BB962C8B-B14F-4D97-AF65-F5344CB8AC3E}">
        <p14:creationId xmlns:p14="http://schemas.microsoft.com/office/powerpoint/2010/main" val="65661150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Hardcover</Template>
  <TotalTime>2782</TotalTime>
  <Words>1653</Words>
  <Application>Microsoft Office PowerPoint</Application>
  <PresentationFormat>On-screen Show (4:3)</PresentationFormat>
  <Paragraphs>169</Paragraphs>
  <Slides>22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MS PGothic</vt:lpstr>
      <vt:lpstr>Arial</vt:lpstr>
      <vt:lpstr>Book Antiqua</vt:lpstr>
      <vt:lpstr>Calibri</vt:lpstr>
      <vt:lpstr>Wingdings</vt:lpstr>
      <vt:lpstr>Hardcover</vt:lpstr>
      <vt:lpstr>[Insert Previous School Year]  Evaluación annual del Plan Escolar para el Rendimiento Académico Estudiantil (SPSA)</vt:lpstr>
      <vt:lpstr>Evaluación annual del SPSA</vt:lpstr>
      <vt:lpstr>Evaluación annual del SPSA</vt:lpstr>
      <vt:lpstr>Página de objetivos de  100% graduación</vt:lpstr>
      <vt:lpstr>PowerPoint Presentation</vt:lpstr>
      <vt:lpstr>Página de objetivos de  100% graduación</vt:lpstr>
      <vt:lpstr>Página de objetivos de lectura</vt:lpstr>
      <vt:lpstr>PowerPoint Presentation</vt:lpstr>
      <vt:lpstr>Página de objetivos de lectura</vt:lpstr>
      <vt:lpstr>Página de objetivos de matemáticas</vt:lpstr>
      <vt:lpstr>PowerPoint Presentation</vt:lpstr>
      <vt:lpstr>Página de objetivos de matemáticas</vt:lpstr>
      <vt:lpstr>Página de objetivos de programas para estudiantes de inglés </vt:lpstr>
      <vt:lpstr>PowerPoint Presentation</vt:lpstr>
      <vt:lpstr>Página de objetivos de programas para estudiantes de inglés </vt:lpstr>
      <vt:lpstr>Página de objetivos de participación de los padres, la comunidad y los estudiantes </vt:lpstr>
      <vt:lpstr>PowerPoint Presentation</vt:lpstr>
      <vt:lpstr>Página de objetivos de participación de los padres, la comunidad y los estudiantes</vt:lpstr>
      <vt:lpstr>Página de asistencia al 100%, suspensiones, seguridad escolar y otros apoyos </vt:lpstr>
      <vt:lpstr>PowerPoint Presentation</vt:lpstr>
      <vt:lpstr>Página de asistencia al 100%, suspensiones, seguridad escolar y otros apoyos </vt:lpstr>
      <vt:lpstr>PowerPoint Presentation</vt:lpstr>
    </vt:vector>
  </TitlesOfParts>
  <Company>Los Angeles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SPSA EVALUATION</dc:title>
  <dc:creator>LAUSD user</dc:creator>
  <cp:lastModifiedBy>Riquelme, Cecilia</cp:lastModifiedBy>
  <cp:revision>110</cp:revision>
  <cp:lastPrinted>2019-09-06T17:14:17Z</cp:lastPrinted>
  <dcterms:created xsi:type="dcterms:W3CDTF">2016-10-31T17:04:49Z</dcterms:created>
  <dcterms:modified xsi:type="dcterms:W3CDTF">2021-09-15T18:38:30Z</dcterms:modified>
</cp:coreProperties>
</file>